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73" r:id="rId13"/>
    <p:sldId id="265" r:id="rId14"/>
    <p:sldId id="266" r:id="rId15"/>
    <p:sldId id="274" r:id="rId16"/>
    <p:sldId id="267" r:id="rId17"/>
    <p:sldId id="268" r:id="rId18"/>
    <p:sldId id="269" r:id="rId19"/>
    <p:sldId id="275" r:id="rId20"/>
    <p:sldId id="270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8DFBE-A626-4617-94F7-017BC8C1C975}" type="doc">
      <dgm:prSet loTypeId="urn:microsoft.com/office/officeart/2005/8/layout/hList1" loCatId="list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DB92B559-9C66-4F5B-A86B-1F083220FA6B}">
      <dgm:prSet phldrT="[Text]"/>
      <dgm:spPr/>
      <dgm:t>
        <a:bodyPr/>
        <a:lstStyle/>
        <a:p>
          <a:r>
            <a:rPr lang="ar-EG" dirty="0" smtClean="0"/>
            <a:t>رواسب المياه الضحله</a:t>
          </a:r>
          <a:endParaRPr lang="en-US" dirty="0"/>
        </a:p>
      </dgm:t>
    </dgm:pt>
    <dgm:pt modelId="{97D794ED-4526-40B4-819B-58D623912356}" type="parTrans" cxnId="{EA02497E-74F8-4E60-BE77-42F36395DE54}">
      <dgm:prSet/>
      <dgm:spPr/>
      <dgm:t>
        <a:bodyPr/>
        <a:lstStyle/>
        <a:p>
          <a:endParaRPr lang="en-US"/>
        </a:p>
      </dgm:t>
    </dgm:pt>
    <dgm:pt modelId="{A4238FA1-A1D1-4341-B44C-B16C8C6D658A}" type="sibTrans" cxnId="{EA02497E-74F8-4E60-BE77-42F36395DE54}">
      <dgm:prSet/>
      <dgm:spPr/>
      <dgm:t>
        <a:bodyPr/>
        <a:lstStyle/>
        <a:p>
          <a:endParaRPr lang="en-US"/>
        </a:p>
      </dgm:t>
    </dgm:pt>
    <dgm:pt modelId="{83470522-14A2-4C16-984B-2FA68BC9B58C}">
      <dgm:prSet phldrT="[Text]"/>
      <dgm:spPr/>
      <dgm:t>
        <a:bodyPr/>
        <a:lstStyle/>
        <a:p>
          <a:r>
            <a:rPr lang="ar-EG" dirty="0" smtClean="0"/>
            <a:t>رواسب المياه العميقه</a:t>
          </a:r>
          <a:endParaRPr lang="en-US" dirty="0"/>
        </a:p>
      </dgm:t>
    </dgm:pt>
    <dgm:pt modelId="{546EF2F5-0AFC-4A03-9240-1F89415C1670}" type="parTrans" cxnId="{0E632780-0C84-40CC-81EE-219986C19648}">
      <dgm:prSet/>
      <dgm:spPr/>
      <dgm:t>
        <a:bodyPr/>
        <a:lstStyle/>
        <a:p>
          <a:endParaRPr lang="en-US"/>
        </a:p>
      </dgm:t>
    </dgm:pt>
    <dgm:pt modelId="{3986EDF1-4D2C-4C68-BBBF-DB13B05272D4}" type="sibTrans" cxnId="{0E632780-0C84-40CC-81EE-219986C19648}">
      <dgm:prSet/>
      <dgm:spPr/>
      <dgm:t>
        <a:bodyPr/>
        <a:lstStyle/>
        <a:p>
          <a:endParaRPr lang="en-US"/>
        </a:p>
      </dgm:t>
    </dgm:pt>
    <dgm:pt modelId="{9088305C-2361-4E28-AAA9-EFF7218B323B}" type="pres">
      <dgm:prSet presAssocID="{2518DFBE-A626-4617-94F7-017BC8C1C9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045BAD-A273-44DC-BFFC-DBA71352D007}" type="pres">
      <dgm:prSet presAssocID="{DB92B559-9C66-4F5B-A86B-1F083220FA6B}" presName="composite" presStyleCnt="0"/>
      <dgm:spPr/>
    </dgm:pt>
    <dgm:pt modelId="{23604A64-822B-4829-B4D9-971C9FAE23A7}" type="pres">
      <dgm:prSet presAssocID="{DB92B559-9C66-4F5B-A86B-1F083220FA6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5F2DEA-D2F6-480F-9003-05D48BEB92D7}" type="pres">
      <dgm:prSet presAssocID="{DB92B559-9C66-4F5B-A86B-1F083220FA6B}" presName="desTx" presStyleLbl="alignAccFollowNode1" presStyleIdx="0" presStyleCnt="2">
        <dgm:presLayoutVars>
          <dgm:bulletEnabled val="1"/>
        </dgm:presLayoutVars>
      </dgm:prSet>
      <dgm:spPr/>
    </dgm:pt>
    <dgm:pt modelId="{DD90D79A-9168-4DEA-A612-322EB4E15C3D}" type="pres">
      <dgm:prSet presAssocID="{A4238FA1-A1D1-4341-B44C-B16C8C6D658A}" presName="space" presStyleCnt="0"/>
      <dgm:spPr/>
    </dgm:pt>
    <dgm:pt modelId="{48D242AF-7E45-4DA9-B88C-3F71978721D2}" type="pres">
      <dgm:prSet presAssocID="{83470522-14A2-4C16-984B-2FA68BC9B58C}" presName="composite" presStyleCnt="0"/>
      <dgm:spPr/>
    </dgm:pt>
    <dgm:pt modelId="{4F9574E6-5BEF-41AF-A3C6-02528EC092ED}" type="pres">
      <dgm:prSet presAssocID="{83470522-14A2-4C16-984B-2FA68BC9B58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8F946-6036-43D1-9006-64F6ED8EFEE3}" type="pres">
      <dgm:prSet presAssocID="{83470522-14A2-4C16-984B-2FA68BC9B58C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CA50151-F29F-4973-A7B5-CF46EF0BCF13}" type="presOf" srcId="{DB92B559-9C66-4F5B-A86B-1F083220FA6B}" destId="{23604A64-822B-4829-B4D9-971C9FAE23A7}" srcOrd="0" destOrd="0" presId="urn:microsoft.com/office/officeart/2005/8/layout/hList1"/>
    <dgm:cxn modelId="{0E632780-0C84-40CC-81EE-219986C19648}" srcId="{2518DFBE-A626-4617-94F7-017BC8C1C975}" destId="{83470522-14A2-4C16-984B-2FA68BC9B58C}" srcOrd="1" destOrd="0" parTransId="{546EF2F5-0AFC-4A03-9240-1F89415C1670}" sibTransId="{3986EDF1-4D2C-4C68-BBBF-DB13B05272D4}"/>
    <dgm:cxn modelId="{9CFE683F-1211-4007-9AF6-4E36BF50BB05}" type="presOf" srcId="{2518DFBE-A626-4617-94F7-017BC8C1C975}" destId="{9088305C-2361-4E28-AAA9-EFF7218B323B}" srcOrd="0" destOrd="0" presId="urn:microsoft.com/office/officeart/2005/8/layout/hList1"/>
    <dgm:cxn modelId="{7D41C397-8E30-4009-86B3-200B073BCF6A}" type="presOf" srcId="{83470522-14A2-4C16-984B-2FA68BC9B58C}" destId="{4F9574E6-5BEF-41AF-A3C6-02528EC092ED}" srcOrd="0" destOrd="0" presId="urn:microsoft.com/office/officeart/2005/8/layout/hList1"/>
    <dgm:cxn modelId="{EA02497E-74F8-4E60-BE77-42F36395DE54}" srcId="{2518DFBE-A626-4617-94F7-017BC8C1C975}" destId="{DB92B559-9C66-4F5B-A86B-1F083220FA6B}" srcOrd="0" destOrd="0" parTransId="{97D794ED-4526-40B4-819B-58D623912356}" sibTransId="{A4238FA1-A1D1-4341-B44C-B16C8C6D658A}"/>
    <dgm:cxn modelId="{E01CB940-9006-428C-A07D-8877E50ECD36}" type="presParOf" srcId="{9088305C-2361-4E28-AAA9-EFF7218B323B}" destId="{3C045BAD-A273-44DC-BFFC-DBA71352D007}" srcOrd="0" destOrd="0" presId="urn:microsoft.com/office/officeart/2005/8/layout/hList1"/>
    <dgm:cxn modelId="{D58B5DAD-4045-464A-B43E-8D2818870CF9}" type="presParOf" srcId="{3C045BAD-A273-44DC-BFFC-DBA71352D007}" destId="{23604A64-822B-4829-B4D9-971C9FAE23A7}" srcOrd="0" destOrd="0" presId="urn:microsoft.com/office/officeart/2005/8/layout/hList1"/>
    <dgm:cxn modelId="{1C10F6C3-74CF-4C67-9F1D-E479D39F4D24}" type="presParOf" srcId="{3C045BAD-A273-44DC-BFFC-DBA71352D007}" destId="{9E5F2DEA-D2F6-480F-9003-05D48BEB92D7}" srcOrd="1" destOrd="0" presId="urn:microsoft.com/office/officeart/2005/8/layout/hList1"/>
    <dgm:cxn modelId="{B96D38C4-F9FE-45AA-9A80-9E0DAD487E93}" type="presParOf" srcId="{9088305C-2361-4E28-AAA9-EFF7218B323B}" destId="{DD90D79A-9168-4DEA-A612-322EB4E15C3D}" srcOrd="1" destOrd="0" presId="urn:microsoft.com/office/officeart/2005/8/layout/hList1"/>
    <dgm:cxn modelId="{8E8830E7-A537-4D6A-99D4-B19CC7283339}" type="presParOf" srcId="{9088305C-2361-4E28-AAA9-EFF7218B323B}" destId="{48D242AF-7E45-4DA9-B88C-3F71978721D2}" srcOrd="2" destOrd="0" presId="urn:microsoft.com/office/officeart/2005/8/layout/hList1"/>
    <dgm:cxn modelId="{7DDC37D8-1D7A-47EE-897A-79CD8F21EF9F}" type="presParOf" srcId="{48D242AF-7E45-4DA9-B88C-3F71978721D2}" destId="{4F9574E6-5BEF-41AF-A3C6-02528EC092ED}" srcOrd="0" destOrd="0" presId="urn:microsoft.com/office/officeart/2005/8/layout/hList1"/>
    <dgm:cxn modelId="{AFAB87E2-CF8E-4666-91D3-D63672B22AB9}" type="presParOf" srcId="{48D242AF-7E45-4DA9-B88C-3F71978721D2}" destId="{A1C8F946-6036-43D1-9006-64F6ED8EFE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7B676-8004-4D69-83B8-C1376A8DEC65}" type="doc">
      <dgm:prSet loTypeId="urn:microsoft.com/office/officeart/2005/8/layout/hProcess7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1B59AD-C881-4CFE-BEA0-F46A7383DCFE}">
      <dgm:prSet phldrT="[Text]" phldr="1"/>
      <dgm:spPr/>
      <dgm:t>
        <a:bodyPr/>
        <a:lstStyle/>
        <a:p>
          <a:endParaRPr lang="en-US" dirty="0"/>
        </a:p>
      </dgm:t>
    </dgm:pt>
    <dgm:pt modelId="{91759EE0-7260-4682-9B31-E1589358605F}" type="parTrans" cxnId="{CE1C2108-784D-4D1A-B2A0-6D00CE798C5D}">
      <dgm:prSet/>
      <dgm:spPr/>
      <dgm:t>
        <a:bodyPr/>
        <a:lstStyle/>
        <a:p>
          <a:endParaRPr lang="en-US"/>
        </a:p>
      </dgm:t>
    </dgm:pt>
    <dgm:pt modelId="{0D2EEFB0-5CEA-4502-84D3-E04391C490C7}" type="sibTrans" cxnId="{CE1C2108-784D-4D1A-B2A0-6D00CE798C5D}">
      <dgm:prSet/>
      <dgm:spPr/>
      <dgm:t>
        <a:bodyPr/>
        <a:lstStyle/>
        <a:p>
          <a:endParaRPr lang="en-US"/>
        </a:p>
      </dgm:t>
    </dgm:pt>
    <dgm:pt modelId="{B365311E-D16C-46C5-90A4-245BF470E061}">
      <dgm:prSet phldrT="[Text]"/>
      <dgm:spPr/>
      <dgm:t>
        <a:bodyPr/>
        <a:lstStyle/>
        <a:p>
          <a:r>
            <a:rPr lang="ar-EG" dirty="0" smtClean="0"/>
            <a:t>الرواسب الشاطئيه</a:t>
          </a:r>
          <a:endParaRPr lang="en-US" dirty="0"/>
        </a:p>
      </dgm:t>
    </dgm:pt>
    <dgm:pt modelId="{BB11087C-5B5D-4E45-9AA0-65A89C4570FD}" type="parTrans" cxnId="{79843A5C-5289-4F8A-84E5-068B1925884A}">
      <dgm:prSet/>
      <dgm:spPr/>
      <dgm:t>
        <a:bodyPr/>
        <a:lstStyle/>
        <a:p>
          <a:endParaRPr lang="en-US"/>
        </a:p>
      </dgm:t>
    </dgm:pt>
    <dgm:pt modelId="{28EE2512-35F8-499A-BB49-1AC0BB9AFF99}" type="sibTrans" cxnId="{79843A5C-5289-4F8A-84E5-068B1925884A}">
      <dgm:prSet/>
      <dgm:spPr/>
      <dgm:t>
        <a:bodyPr/>
        <a:lstStyle/>
        <a:p>
          <a:endParaRPr lang="en-US"/>
        </a:p>
      </dgm:t>
    </dgm:pt>
    <dgm:pt modelId="{0035E4CC-EB76-473C-822D-1A90C14FE053}">
      <dgm:prSet phldrT="[Text]" phldr="1"/>
      <dgm:spPr/>
      <dgm:t>
        <a:bodyPr/>
        <a:lstStyle/>
        <a:p>
          <a:endParaRPr lang="en-US" dirty="0"/>
        </a:p>
      </dgm:t>
    </dgm:pt>
    <dgm:pt modelId="{5EF7714A-6D46-42B4-B714-CD9E298C817A}" type="parTrans" cxnId="{6A484B06-2B7A-4C80-BA07-DDE1F08575ED}">
      <dgm:prSet/>
      <dgm:spPr/>
      <dgm:t>
        <a:bodyPr/>
        <a:lstStyle/>
        <a:p>
          <a:endParaRPr lang="en-US"/>
        </a:p>
      </dgm:t>
    </dgm:pt>
    <dgm:pt modelId="{A57CA9FC-DDEB-435A-B9E2-258197E2F1DC}" type="sibTrans" cxnId="{6A484B06-2B7A-4C80-BA07-DDE1F08575ED}">
      <dgm:prSet/>
      <dgm:spPr/>
      <dgm:t>
        <a:bodyPr/>
        <a:lstStyle/>
        <a:p>
          <a:endParaRPr lang="en-US"/>
        </a:p>
      </dgm:t>
    </dgm:pt>
    <dgm:pt modelId="{F488E1B0-4C9B-4F5B-8F17-D90204384BED}">
      <dgm:prSet phldrT="[Text]"/>
      <dgm:spPr/>
      <dgm:t>
        <a:bodyPr/>
        <a:lstStyle/>
        <a:p>
          <a:r>
            <a:rPr lang="ar-EG" dirty="0" smtClean="0"/>
            <a:t>رواسب الرف القارى</a:t>
          </a:r>
          <a:endParaRPr lang="en-US" dirty="0"/>
        </a:p>
      </dgm:t>
    </dgm:pt>
    <dgm:pt modelId="{0F967DC8-130D-402B-B2DC-78A7B65917D0}" type="parTrans" cxnId="{581D5D8F-1E4A-4121-9EDA-4A8F04C52C76}">
      <dgm:prSet/>
      <dgm:spPr/>
      <dgm:t>
        <a:bodyPr/>
        <a:lstStyle/>
        <a:p>
          <a:endParaRPr lang="en-US"/>
        </a:p>
      </dgm:t>
    </dgm:pt>
    <dgm:pt modelId="{D3E54E45-4C12-46E3-A6C9-C56A2DF50482}" type="sibTrans" cxnId="{581D5D8F-1E4A-4121-9EDA-4A8F04C52C76}">
      <dgm:prSet/>
      <dgm:spPr/>
      <dgm:t>
        <a:bodyPr/>
        <a:lstStyle/>
        <a:p>
          <a:endParaRPr lang="en-US"/>
        </a:p>
      </dgm:t>
    </dgm:pt>
    <dgm:pt modelId="{2D30F3D3-D1A0-40E7-AEC0-C0743E9FAB4D}">
      <dgm:prSet phldrT="[Text]" phldr="1"/>
      <dgm:spPr/>
      <dgm:t>
        <a:bodyPr/>
        <a:lstStyle/>
        <a:p>
          <a:endParaRPr lang="en-US" dirty="0"/>
        </a:p>
      </dgm:t>
    </dgm:pt>
    <dgm:pt modelId="{B6ACA5E2-45A9-4984-AFC9-76DF0E754572}" type="parTrans" cxnId="{63C3F6BF-D2CE-44D7-AD9D-5F1FA7A5415D}">
      <dgm:prSet/>
      <dgm:spPr/>
      <dgm:t>
        <a:bodyPr/>
        <a:lstStyle/>
        <a:p>
          <a:endParaRPr lang="en-US"/>
        </a:p>
      </dgm:t>
    </dgm:pt>
    <dgm:pt modelId="{4F7E2495-7F13-4194-A3C6-CAA4E6CC1E1D}" type="sibTrans" cxnId="{63C3F6BF-D2CE-44D7-AD9D-5F1FA7A5415D}">
      <dgm:prSet/>
      <dgm:spPr/>
      <dgm:t>
        <a:bodyPr/>
        <a:lstStyle/>
        <a:p>
          <a:endParaRPr lang="en-US"/>
        </a:p>
      </dgm:t>
    </dgm:pt>
    <dgm:pt modelId="{BC617C7C-7AB9-4C8A-970D-3F5A4122CBB7}">
      <dgm:prSet phldrT="[Text]"/>
      <dgm:spPr/>
      <dgm:t>
        <a:bodyPr/>
        <a:lstStyle/>
        <a:p>
          <a:r>
            <a:rPr lang="ar-EG" dirty="0" smtClean="0"/>
            <a:t>رواسب المنحدر القارى</a:t>
          </a:r>
          <a:endParaRPr lang="en-US" dirty="0"/>
        </a:p>
      </dgm:t>
    </dgm:pt>
    <dgm:pt modelId="{D608A416-A845-40BE-AC9F-EF9930A417F9}" type="parTrans" cxnId="{98F79AB9-3AAF-4745-9AB0-1D923F1D059F}">
      <dgm:prSet/>
      <dgm:spPr/>
      <dgm:t>
        <a:bodyPr/>
        <a:lstStyle/>
        <a:p>
          <a:endParaRPr lang="en-US"/>
        </a:p>
      </dgm:t>
    </dgm:pt>
    <dgm:pt modelId="{2DF87D4F-D9E0-4EC1-A835-38F28F5982D4}" type="sibTrans" cxnId="{98F79AB9-3AAF-4745-9AB0-1D923F1D059F}">
      <dgm:prSet/>
      <dgm:spPr/>
      <dgm:t>
        <a:bodyPr/>
        <a:lstStyle/>
        <a:p>
          <a:endParaRPr lang="en-US"/>
        </a:p>
      </dgm:t>
    </dgm:pt>
    <dgm:pt modelId="{B78A6BF1-3AB6-4E44-AB1B-CBCAC7D51FA7}" type="pres">
      <dgm:prSet presAssocID="{68E7B676-8004-4D69-83B8-C1376A8DEC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BC10B0-4BDE-4990-8EDF-C16C42E2EB3A}" type="pres">
      <dgm:prSet presAssocID="{141B59AD-C881-4CFE-BEA0-F46A7383DCFE}" presName="compositeNode" presStyleCnt="0">
        <dgm:presLayoutVars>
          <dgm:bulletEnabled val="1"/>
        </dgm:presLayoutVars>
      </dgm:prSet>
      <dgm:spPr/>
    </dgm:pt>
    <dgm:pt modelId="{775965A8-5152-4420-B560-F274DF7A6338}" type="pres">
      <dgm:prSet presAssocID="{141B59AD-C881-4CFE-BEA0-F46A7383DCFE}" presName="bgRect" presStyleLbl="node1" presStyleIdx="0" presStyleCnt="3"/>
      <dgm:spPr/>
      <dgm:t>
        <a:bodyPr/>
        <a:lstStyle/>
        <a:p>
          <a:endParaRPr lang="en-US"/>
        </a:p>
      </dgm:t>
    </dgm:pt>
    <dgm:pt modelId="{6F0A8C4F-385B-470C-B05D-7C058CB09CFA}" type="pres">
      <dgm:prSet presAssocID="{141B59AD-C881-4CFE-BEA0-F46A7383DCFE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825EA-53B4-42EA-B95C-E87ACDD47759}" type="pres">
      <dgm:prSet presAssocID="{141B59AD-C881-4CFE-BEA0-F46A7383DCF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DAC425-19C2-4F61-B42D-F912B3B9E79C}" type="pres">
      <dgm:prSet presAssocID="{0D2EEFB0-5CEA-4502-84D3-E04391C490C7}" presName="hSp" presStyleCnt="0"/>
      <dgm:spPr/>
    </dgm:pt>
    <dgm:pt modelId="{AC7B40EB-D02E-48D0-895C-DDAFD4C97501}" type="pres">
      <dgm:prSet presAssocID="{0D2EEFB0-5CEA-4502-84D3-E04391C490C7}" presName="vProcSp" presStyleCnt="0"/>
      <dgm:spPr/>
    </dgm:pt>
    <dgm:pt modelId="{3BF6F97B-CC41-4299-BF8A-4A8B5BD0B4A3}" type="pres">
      <dgm:prSet presAssocID="{0D2EEFB0-5CEA-4502-84D3-E04391C490C7}" presName="vSp1" presStyleCnt="0"/>
      <dgm:spPr/>
    </dgm:pt>
    <dgm:pt modelId="{94E70968-44A3-463E-B115-FD04D6166F75}" type="pres">
      <dgm:prSet presAssocID="{0D2EEFB0-5CEA-4502-84D3-E04391C490C7}" presName="simulatedConn" presStyleLbl="solidFgAcc1" presStyleIdx="0" presStyleCnt="2"/>
      <dgm:spPr/>
    </dgm:pt>
    <dgm:pt modelId="{0A0E4065-76CF-4F54-A7D1-170ED7B2F284}" type="pres">
      <dgm:prSet presAssocID="{0D2EEFB0-5CEA-4502-84D3-E04391C490C7}" presName="vSp2" presStyleCnt="0"/>
      <dgm:spPr/>
    </dgm:pt>
    <dgm:pt modelId="{58BA3D59-3C3E-4C84-93D5-763DAA388048}" type="pres">
      <dgm:prSet presAssocID="{0D2EEFB0-5CEA-4502-84D3-E04391C490C7}" presName="sibTrans" presStyleCnt="0"/>
      <dgm:spPr/>
    </dgm:pt>
    <dgm:pt modelId="{E498EE66-D930-43B6-B7A2-A858B07E12DD}" type="pres">
      <dgm:prSet presAssocID="{0035E4CC-EB76-473C-822D-1A90C14FE053}" presName="compositeNode" presStyleCnt="0">
        <dgm:presLayoutVars>
          <dgm:bulletEnabled val="1"/>
        </dgm:presLayoutVars>
      </dgm:prSet>
      <dgm:spPr/>
    </dgm:pt>
    <dgm:pt modelId="{8CDB42AD-0765-44AC-8107-C25377116830}" type="pres">
      <dgm:prSet presAssocID="{0035E4CC-EB76-473C-822D-1A90C14FE053}" presName="bgRect" presStyleLbl="node1" presStyleIdx="1" presStyleCnt="3"/>
      <dgm:spPr/>
      <dgm:t>
        <a:bodyPr/>
        <a:lstStyle/>
        <a:p>
          <a:endParaRPr lang="en-US"/>
        </a:p>
      </dgm:t>
    </dgm:pt>
    <dgm:pt modelId="{A9CA8B72-3522-483F-A133-9E7FD17FD396}" type="pres">
      <dgm:prSet presAssocID="{0035E4CC-EB76-473C-822D-1A90C14FE053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AFD5F-0EBF-4F38-B216-2A97447B87C2}" type="pres">
      <dgm:prSet presAssocID="{0035E4CC-EB76-473C-822D-1A90C14FE053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4DAA09-DAAC-48B2-B59B-289D7342C0BE}" type="pres">
      <dgm:prSet presAssocID="{A57CA9FC-DDEB-435A-B9E2-258197E2F1DC}" presName="hSp" presStyleCnt="0"/>
      <dgm:spPr/>
    </dgm:pt>
    <dgm:pt modelId="{103430D6-9E45-435E-9410-27C81CFD84F0}" type="pres">
      <dgm:prSet presAssocID="{A57CA9FC-DDEB-435A-B9E2-258197E2F1DC}" presName="vProcSp" presStyleCnt="0"/>
      <dgm:spPr/>
    </dgm:pt>
    <dgm:pt modelId="{C870B6C5-F579-466E-929E-3C430F755D4C}" type="pres">
      <dgm:prSet presAssocID="{A57CA9FC-DDEB-435A-B9E2-258197E2F1DC}" presName="vSp1" presStyleCnt="0"/>
      <dgm:spPr/>
    </dgm:pt>
    <dgm:pt modelId="{A6081550-6C0A-40EC-BD53-BB7709E6F976}" type="pres">
      <dgm:prSet presAssocID="{A57CA9FC-DDEB-435A-B9E2-258197E2F1DC}" presName="simulatedConn" presStyleLbl="solidFgAcc1" presStyleIdx="1" presStyleCnt="2"/>
      <dgm:spPr/>
    </dgm:pt>
    <dgm:pt modelId="{7D2FC384-DD13-4D14-8F75-AC81DA707306}" type="pres">
      <dgm:prSet presAssocID="{A57CA9FC-DDEB-435A-B9E2-258197E2F1DC}" presName="vSp2" presStyleCnt="0"/>
      <dgm:spPr/>
    </dgm:pt>
    <dgm:pt modelId="{498179A4-BFAF-4D69-9177-D59BE8205936}" type="pres">
      <dgm:prSet presAssocID="{A57CA9FC-DDEB-435A-B9E2-258197E2F1DC}" presName="sibTrans" presStyleCnt="0"/>
      <dgm:spPr/>
    </dgm:pt>
    <dgm:pt modelId="{D89D3682-3801-4CBF-8AE2-1FDE72AB57F8}" type="pres">
      <dgm:prSet presAssocID="{2D30F3D3-D1A0-40E7-AEC0-C0743E9FAB4D}" presName="compositeNode" presStyleCnt="0">
        <dgm:presLayoutVars>
          <dgm:bulletEnabled val="1"/>
        </dgm:presLayoutVars>
      </dgm:prSet>
      <dgm:spPr/>
    </dgm:pt>
    <dgm:pt modelId="{5993956B-F80B-45FD-A67E-DA4DBD3318AF}" type="pres">
      <dgm:prSet presAssocID="{2D30F3D3-D1A0-40E7-AEC0-C0743E9FAB4D}" presName="bgRect" presStyleLbl="node1" presStyleIdx="2" presStyleCnt="3"/>
      <dgm:spPr/>
      <dgm:t>
        <a:bodyPr/>
        <a:lstStyle/>
        <a:p>
          <a:endParaRPr lang="en-US"/>
        </a:p>
      </dgm:t>
    </dgm:pt>
    <dgm:pt modelId="{12FF1A80-06C7-400B-B8CA-24B5E1F6A726}" type="pres">
      <dgm:prSet presAssocID="{2D30F3D3-D1A0-40E7-AEC0-C0743E9FAB4D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A5875-5FB1-45E5-8190-3DA76C7058A3}" type="pres">
      <dgm:prSet presAssocID="{2D30F3D3-D1A0-40E7-AEC0-C0743E9FAB4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4BF097-80AF-4D15-B3A5-78C33FF21871}" type="presOf" srcId="{F488E1B0-4C9B-4F5B-8F17-D90204384BED}" destId="{9C3AFD5F-0EBF-4F38-B216-2A97447B87C2}" srcOrd="0" destOrd="0" presId="urn:microsoft.com/office/officeart/2005/8/layout/hProcess7"/>
    <dgm:cxn modelId="{581D5D8F-1E4A-4121-9EDA-4A8F04C52C76}" srcId="{0035E4CC-EB76-473C-822D-1A90C14FE053}" destId="{F488E1B0-4C9B-4F5B-8F17-D90204384BED}" srcOrd="0" destOrd="0" parTransId="{0F967DC8-130D-402B-B2DC-78A7B65917D0}" sibTransId="{D3E54E45-4C12-46E3-A6C9-C56A2DF50482}"/>
    <dgm:cxn modelId="{63C3F6BF-D2CE-44D7-AD9D-5F1FA7A5415D}" srcId="{68E7B676-8004-4D69-83B8-C1376A8DEC65}" destId="{2D30F3D3-D1A0-40E7-AEC0-C0743E9FAB4D}" srcOrd="2" destOrd="0" parTransId="{B6ACA5E2-45A9-4984-AFC9-76DF0E754572}" sibTransId="{4F7E2495-7F13-4194-A3C6-CAA4E6CC1E1D}"/>
    <dgm:cxn modelId="{3D7248D3-2D28-4486-93C0-62E93B6D43FA}" type="presOf" srcId="{2D30F3D3-D1A0-40E7-AEC0-C0743E9FAB4D}" destId="{5993956B-F80B-45FD-A67E-DA4DBD3318AF}" srcOrd="0" destOrd="0" presId="urn:microsoft.com/office/officeart/2005/8/layout/hProcess7"/>
    <dgm:cxn modelId="{502475D1-CCA6-4ED8-AA05-EF2630FF3E70}" type="presOf" srcId="{68E7B676-8004-4D69-83B8-C1376A8DEC65}" destId="{B78A6BF1-3AB6-4E44-AB1B-CBCAC7D51FA7}" srcOrd="0" destOrd="0" presId="urn:microsoft.com/office/officeart/2005/8/layout/hProcess7"/>
    <dgm:cxn modelId="{98F79AB9-3AAF-4745-9AB0-1D923F1D059F}" srcId="{2D30F3D3-D1A0-40E7-AEC0-C0743E9FAB4D}" destId="{BC617C7C-7AB9-4C8A-970D-3F5A4122CBB7}" srcOrd="0" destOrd="0" parTransId="{D608A416-A845-40BE-AC9F-EF9930A417F9}" sibTransId="{2DF87D4F-D9E0-4EC1-A835-38F28F5982D4}"/>
    <dgm:cxn modelId="{AE5DE555-F64A-4B94-8544-587176F71C1D}" type="presOf" srcId="{141B59AD-C881-4CFE-BEA0-F46A7383DCFE}" destId="{6F0A8C4F-385B-470C-B05D-7C058CB09CFA}" srcOrd="1" destOrd="0" presId="urn:microsoft.com/office/officeart/2005/8/layout/hProcess7"/>
    <dgm:cxn modelId="{1A17E93D-256D-47FB-890A-8B0C46F0035D}" type="presOf" srcId="{B365311E-D16C-46C5-90A4-245BF470E061}" destId="{6B6825EA-53B4-42EA-B95C-E87ACDD47759}" srcOrd="0" destOrd="0" presId="urn:microsoft.com/office/officeart/2005/8/layout/hProcess7"/>
    <dgm:cxn modelId="{6A484B06-2B7A-4C80-BA07-DDE1F08575ED}" srcId="{68E7B676-8004-4D69-83B8-C1376A8DEC65}" destId="{0035E4CC-EB76-473C-822D-1A90C14FE053}" srcOrd="1" destOrd="0" parTransId="{5EF7714A-6D46-42B4-B714-CD9E298C817A}" sibTransId="{A57CA9FC-DDEB-435A-B9E2-258197E2F1DC}"/>
    <dgm:cxn modelId="{CE1C2108-784D-4D1A-B2A0-6D00CE798C5D}" srcId="{68E7B676-8004-4D69-83B8-C1376A8DEC65}" destId="{141B59AD-C881-4CFE-BEA0-F46A7383DCFE}" srcOrd="0" destOrd="0" parTransId="{91759EE0-7260-4682-9B31-E1589358605F}" sibTransId="{0D2EEFB0-5CEA-4502-84D3-E04391C490C7}"/>
    <dgm:cxn modelId="{66C47F78-0541-482C-B5F0-730F0A7377A3}" type="presOf" srcId="{BC617C7C-7AB9-4C8A-970D-3F5A4122CBB7}" destId="{EABA5875-5FB1-45E5-8190-3DA76C7058A3}" srcOrd="0" destOrd="0" presId="urn:microsoft.com/office/officeart/2005/8/layout/hProcess7"/>
    <dgm:cxn modelId="{94EF63EA-1CA4-4384-827F-8E665A5DB495}" type="presOf" srcId="{0035E4CC-EB76-473C-822D-1A90C14FE053}" destId="{8CDB42AD-0765-44AC-8107-C25377116830}" srcOrd="0" destOrd="0" presId="urn:microsoft.com/office/officeart/2005/8/layout/hProcess7"/>
    <dgm:cxn modelId="{9F6DC6FE-4C4F-4A79-AB4A-20146FAE548D}" type="presOf" srcId="{2D30F3D3-D1A0-40E7-AEC0-C0743E9FAB4D}" destId="{12FF1A80-06C7-400B-B8CA-24B5E1F6A726}" srcOrd="1" destOrd="0" presId="urn:microsoft.com/office/officeart/2005/8/layout/hProcess7"/>
    <dgm:cxn modelId="{111812DF-8F6A-4E3C-8680-69D9450ADBB0}" type="presOf" srcId="{141B59AD-C881-4CFE-BEA0-F46A7383DCFE}" destId="{775965A8-5152-4420-B560-F274DF7A6338}" srcOrd="0" destOrd="0" presId="urn:microsoft.com/office/officeart/2005/8/layout/hProcess7"/>
    <dgm:cxn modelId="{79843A5C-5289-4F8A-84E5-068B1925884A}" srcId="{141B59AD-C881-4CFE-BEA0-F46A7383DCFE}" destId="{B365311E-D16C-46C5-90A4-245BF470E061}" srcOrd="0" destOrd="0" parTransId="{BB11087C-5B5D-4E45-9AA0-65A89C4570FD}" sibTransId="{28EE2512-35F8-499A-BB49-1AC0BB9AFF99}"/>
    <dgm:cxn modelId="{40FA2B7D-BCD0-4142-B0D5-C5FDB59A4F81}" type="presOf" srcId="{0035E4CC-EB76-473C-822D-1A90C14FE053}" destId="{A9CA8B72-3522-483F-A133-9E7FD17FD396}" srcOrd="1" destOrd="0" presId="urn:microsoft.com/office/officeart/2005/8/layout/hProcess7"/>
    <dgm:cxn modelId="{DAF6646E-452D-41A7-AF15-ADA6F9F681BA}" type="presParOf" srcId="{B78A6BF1-3AB6-4E44-AB1B-CBCAC7D51FA7}" destId="{C3BC10B0-4BDE-4990-8EDF-C16C42E2EB3A}" srcOrd="0" destOrd="0" presId="urn:microsoft.com/office/officeart/2005/8/layout/hProcess7"/>
    <dgm:cxn modelId="{4B065A3F-1FC7-4036-918B-2A23A95A5C86}" type="presParOf" srcId="{C3BC10B0-4BDE-4990-8EDF-C16C42E2EB3A}" destId="{775965A8-5152-4420-B560-F274DF7A6338}" srcOrd="0" destOrd="0" presId="urn:microsoft.com/office/officeart/2005/8/layout/hProcess7"/>
    <dgm:cxn modelId="{AF38922E-D6C4-41CC-BEB7-B802EA7D4C74}" type="presParOf" srcId="{C3BC10B0-4BDE-4990-8EDF-C16C42E2EB3A}" destId="{6F0A8C4F-385B-470C-B05D-7C058CB09CFA}" srcOrd="1" destOrd="0" presId="urn:microsoft.com/office/officeart/2005/8/layout/hProcess7"/>
    <dgm:cxn modelId="{ECCA9174-53E5-42B2-8718-B6554C987DA9}" type="presParOf" srcId="{C3BC10B0-4BDE-4990-8EDF-C16C42E2EB3A}" destId="{6B6825EA-53B4-42EA-B95C-E87ACDD47759}" srcOrd="2" destOrd="0" presId="urn:microsoft.com/office/officeart/2005/8/layout/hProcess7"/>
    <dgm:cxn modelId="{18EB56B7-5F49-40AE-8DCE-08DDEB663F22}" type="presParOf" srcId="{B78A6BF1-3AB6-4E44-AB1B-CBCAC7D51FA7}" destId="{35DAC425-19C2-4F61-B42D-F912B3B9E79C}" srcOrd="1" destOrd="0" presId="urn:microsoft.com/office/officeart/2005/8/layout/hProcess7"/>
    <dgm:cxn modelId="{8F6E0D83-8BC8-4848-AF47-7D16FBB6AE34}" type="presParOf" srcId="{B78A6BF1-3AB6-4E44-AB1B-CBCAC7D51FA7}" destId="{AC7B40EB-D02E-48D0-895C-DDAFD4C97501}" srcOrd="2" destOrd="0" presId="urn:microsoft.com/office/officeart/2005/8/layout/hProcess7"/>
    <dgm:cxn modelId="{48A4BF01-9347-46D8-B08F-11C0AFCB6E3B}" type="presParOf" srcId="{AC7B40EB-D02E-48D0-895C-DDAFD4C97501}" destId="{3BF6F97B-CC41-4299-BF8A-4A8B5BD0B4A3}" srcOrd="0" destOrd="0" presId="urn:microsoft.com/office/officeart/2005/8/layout/hProcess7"/>
    <dgm:cxn modelId="{E4E50F39-234F-4612-ADAB-185CB7764D49}" type="presParOf" srcId="{AC7B40EB-D02E-48D0-895C-DDAFD4C97501}" destId="{94E70968-44A3-463E-B115-FD04D6166F75}" srcOrd="1" destOrd="0" presId="urn:microsoft.com/office/officeart/2005/8/layout/hProcess7"/>
    <dgm:cxn modelId="{E56175C0-F043-41E3-B46E-E82BB4C13479}" type="presParOf" srcId="{AC7B40EB-D02E-48D0-895C-DDAFD4C97501}" destId="{0A0E4065-76CF-4F54-A7D1-170ED7B2F284}" srcOrd="2" destOrd="0" presId="urn:microsoft.com/office/officeart/2005/8/layout/hProcess7"/>
    <dgm:cxn modelId="{9162F5A0-7519-44C1-A3BD-31089A176840}" type="presParOf" srcId="{B78A6BF1-3AB6-4E44-AB1B-CBCAC7D51FA7}" destId="{58BA3D59-3C3E-4C84-93D5-763DAA388048}" srcOrd="3" destOrd="0" presId="urn:microsoft.com/office/officeart/2005/8/layout/hProcess7"/>
    <dgm:cxn modelId="{B184AE62-C6FC-4F72-8850-1F65A603B67B}" type="presParOf" srcId="{B78A6BF1-3AB6-4E44-AB1B-CBCAC7D51FA7}" destId="{E498EE66-D930-43B6-B7A2-A858B07E12DD}" srcOrd="4" destOrd="0" presId="urn:microsoft.com/office/officeart/2005/8/layout/hProcess7"/>
    <dgm:cxn modelId="{B2CE97B9-D9CD-4ECC-8929-A23DC66E64B9}" type="presParOf" srcId="{E498EE66-D930-43B6-B7A2-A858B07E12DD}" destId="{8CDB42AD-0765-44AC-8107-C25377116830}" srcOrd="0" destOrd="0" presId="urn:microsoft.com/office/officeart/2005/8/layout/hProcess7"/>
    <dgm:cxn modelId="{FB86887E-3D8E-474C-8320-00F31965FA2D}" type="presParOf" srcId="{E498EE66-D930-43B6-B7A2-A858B07E12DD}" destId="{A9CA8B72-3522-483F-A133-9E7FD17FD396}" srcOrd="1" destOrd="0" presId="urn:microsoft.com/office/officeart/2005/8/layout/hProcess7"/>
    <dgm:cxn modelId="{2AD81915-EA83-4CE2-A798-B6D941949813}" type="presParOf" srcId="{E498EE66-D930-43B6-B7A2-A858B07E12DD}" destId="{9C3AFD5F-0EBF-4F38-B216-2A97447B87C2}" srcOrd="2" destOrd="0" presId="urn:microsoft.com/office/officeart/2005/8/layout/hProcess7"/>
    <dgm:cxn modelId="{6D7611DA-764B-415A-B8C2-EACCDC7364B3}" type="presParOf" srcId="{B78A6BF1-3AB6-4E44-AB1B-CBCAC7D51FA7}" destId="{454DAA09-DAAC-48B2-B59B-289D7342C0BE}" srcOrd="5" destOrd="0" presId="urn:microsoft.com/office/officeart/2005/8/layout/hProcess7"/>
    <dgm:cxn modelId="{B7BBD93B-97DA-4513-9942-3B0260627D3F}" type="presParOf" srcId="{B78A6BF1-3AB6-4E44-AB1B-CBCAC7D51FA7}" destId="{103430D6-9E45-435E-9410-27C81CFD84F0}" srcOrd="6" destOrd="0" presId="urn:microsoft.com/office/officeart/2005/8/layout/hProcess7"/>
    <dgm:cxn modelId="{5F3346D6-4450-4840-8058-F8B3019B98E8}" type="presParOf" srcId="{103430D6-9E45-435E-9410-27C81CFD84F0}" destId="{C870B6C5-F579-466E-929E-3C430F755D4C}" srcOrd="0" destOrd="0" presId="urn:microsoft.com/office/officeart/2005/8/layout/hProcess7"/>
    <dgm:cxn modelId="{85927F1C-B679-458D-BC0B-23BA550405D3}" type="presParOf" srcId="{103430D6-9E45-435E-9410-27C81CFD84F0}" destId="{A6081550-6C0A-40EC-BD53-BB7709E6F976}" srcOrd="1" destOrd="0" presId="urn:microsoft.com/office/officeart/2005/8/layout/hProcess7"/>
    <dgm:cxn modelId="{1320BEFC-00E4-42D7-A3DE-44EFADD8738D}" type="presParOf" srcId="{103430D6-9E45-435E-9410-27C81CFD84F0}" destId="{7D2FC384-DD13-4D14-8F75-AC81DA707306}" srcOrd="2" destOrd="0" presId="urn:microsoft.com/office/officeart/2005/8/layout/hProcess7"/>
    <dgm:cxn modelId="{E739C7F5-33B1-4729-A4A0-99BB1021F3C5}" type="presParOf" srcId="{B78A6BF1-3AB6-4E44-AB1B-CBCAC7D51FA7}" destId="{498179A4-BFAF-4D69-9177-D59BE8205936}" srcOrd="7" destOrd="0" presId="urn:microsoft.com/office/officeart/2005/8/layout/hProcess7"/>
    <dgm:cxn modelId="{DB691990-D1C4-48B1-9039-7E89E0F2BBB6}" type="presParOf" srcId="{B78A6BF1-3AB6-4E44-AB1B-CBCAC7D51FA7}" destId="{D89D3682-3801-4CBF-8AE2-1FDE72AB57F8}" srcOrd="8" destOrd="0" presId="urn:microsoft.com/office/officeart/2005/8/layout/hProcess7"/>
    <dgm:cxn modelId="{D517CF82-895F-4E00-B09F-CA38A17A7810}" type="presParOf" srcId="{D89D3682-3801-4CBF-8AE2-1FDE72AB57F8}" destId="{5993956B-F80B-45FD-A67E-DA4DBD3318AF}" srcOrd="0" destOrd="0" presId="urn:microsoft.com/office/officeart/2005/8/layout/hProcess7"/>
    <dgm:cxn modelId="{F9E1DF56-89D7-48C1-98E6-00DA15E03D46}" type="presParOf" srcId="{D89D3682-3801-4CBF-8AE2-1FDE72AB57F8}" destId="{12FF1A80-06C7-400B-B8CA-24B5E1F6A726}" srcOrd="1" destOrd="0" presId="urn:microsoft.com/office/officeart/2005/8/layout/hProcess7"/>
    <dgm:cxn modelId="{92A4F9A3-CA02-45EA-98F3-AA81F7E910FB}" type="presParOf" srcId="{D89D3682-3801-4CBF-8AE2-1FDE72AB57F8}" destId="{EABA5875-5FB1-45E5-8190-3DA76C7058A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C66065-A05E-42E0-93FF-8FBB69E8BB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338DF19-E4FD-494F-B3FD-B0040BC43514}">
      <dgm:prSet phldrT="[Text]" custT="1"/>
      <dgm:spPr/>
      <dgm:t>
        <a:bodyPr/>
        <a:lstStyle/>
        <a:p>
          <a:r>
            <a:rPr lang="ar-EG" sz="2800" b="1" dirty="0" smtClean="0"/>
            <a:t>رواسب المياه العميقه</a:t>
          </a:r>
          <a:endParaRPr lang="en-US" sz="2800" b="1" dirty="0"/>
        </a:p>
      </dgm:t>
    </dgm:pt>
    <dgm:pt modelId="{594DBC72-44A1-4A9E-9DB7-0640A9307098}" type="parTrans" cxnId="{18BCCD84-5C14-4590-9519-A906BE9A5D8A}">
      <dgm:prSet/>
      <dgm:spPr/>
      <dgm:t>
        <a:bodyPr/>
        <a:lstStyle/>
        <a:p>
          <a:endParaRPr lang="en-US" sz="2800" b="1"/>
        </a:p>
      </dgm:t>
    </dgm:pt>
    <dgm:pt modelId="{681E6033-798A-416F-9F25-28CB8FEE2F28}" type="sibTrans" cxnId="{18BCCD84-5C14-4590-9519-A906BE9A5D8A}">
      <dgm:prSet/>
      <dgm:spPr/>
      <dgm:t>
        <a:bodyPr/>
        <a:lstStyle/>
        <a:p>
          <a:endParaRPr lang="en-US" sz="2800" b="1"/>
        </a:p>
      </dgm:t>
    </dgm:pt>
    <dgm:pt modelId="{2FC983B2-1477-44ED-845C-545B58786DFF}">
      <dgm:prSet phldrT="[Text]" custT="1"/>
      <dgm:spPr/>
      <dgm:t>
        <a:bodyPr/>
        <a:lstStyle/>
        <a:p>
          <a:r>
            <a:rPr lang="ar-EG" sz="2800" b="1" dirty="0" smtClean="0"/>
            <a:t>رواسب الأوز العضويه</a:t>
          </a:r>
          <a:endParaRPr lang="en-US" sz="2800" b="1" dirty="0"/>
        </a:p>
      </dgm:t>
    </dgm:pt>
    <dgm:pt modelId="{B9C7FCAD-31CC-4E4F-B5EE-EE15A7665025}" type="parTrans" cxnId="{232C66FE-3C10-48F9-B7FC-D2CA2B8FD81C}">
      <dgm:prSet/>
      <dgm:spPr/>
      <dgm:t>
        <a:bodyPr/>
        <a:lstStyle/>
        <a:p>
          <a:endParaRPr lang="en-US" sz="2800" b="1"/>
        </a:p>
      </dgm:t>
    </dgm:pt>
    <dgm:pt modelId="{BFC4268F-DA05-4246-98A1-C5652274E8AB}" type="sibTrans" cxnId="{232C66FE-3C10-48F9-B7FC-D2CA2B8FD81C}">
      <dgm:prSet/>
      <dgm:spPr/>
      <dgm:t>
        <a:bodyPr/>
        <a:lstStyle/>
        <a:p>
          <a:endParaRPr lang="en-US" sz="2800" b="1"/>
        </a:p>
      </dgm:t>
    </dgm:pt>
    <dgm:pt modelId="{E916769C-9E6F-4E4E-B2F6-B4D415C4FCED}">
      <dgm:prSet phldrT="[Text]" custT="1"/>
      <dgm:spPr/>
      <dgm:t>
        <a:bodyPr/>
        <a:lstStyle/>
        <a:p>
          <a:r>
            <a:rPr lang="ar-EG" sz="2800" b="1" dirty="0" smtClean="0"/>
            <a:t>الأوز السليكى</a:t>
          </a:r>
          <a:endParaRPr lang="en-US" sz="2800" b="1" dirty="0"/>
        </a:p>
      </dgm:t>
    </dgm:pt>
    <dgm:pt modelId="{135B621C-ED39-4360-8AB3-9DCBDE9B23EB}" type="parTrans" cxnId="{EBD0D3A2-F1A1-4985-9A6C-6AB2201E5E70}">
      <dgm:prSet/>
      <dgm:spPr/>
      <dgm:t>
        <a:bodyPr/>
        <a:lstStyle/>
        <a:p>
          <a:endParaRPr lang="en-US" sz="2800" b="1"/>
        </a:p>
      </dgm:t>
    </dgm:pt>
    <dgm:pt modelId="{B3BFEA71-F945-4712-83C1-99024350E7A9}" type="sibTrans" cxnId="{EBD0D3A2-F1A1-4985-9A6C-6AB2201E5E70}">
      <dgm:prSet/>
      <dgm:spPr/>
      <dgm:t>
        <a:bodyPr/>
        <a:lstStyle/>
        <a:p>
          <a:endParaRPr lang="en-US" sz="2800" b="1"/>
        </a:p>
      </dgm:t>
    </dgm:pt>
    <dgm:pt modelId="{95D9E6EE-D065-486F-A468-9D9EC5C55181}">
      <dgm:prSet phldrT="[Text]" custT="1"/>
      <dgm:spPr/>
      <dgm:t>
        <a:bodyPr/>
        <a:lstStyle/>
        <a:p>
          <a:r>
            <a:rPr lang="ar-EG" sz="2800" b="1" dirty="0" smtClean="0"/>
            <a:t>الأوز الجيرى </a:t>
          </a:r>
          <a:endParaRPr lang="en-US" sz="2800" b="1" dirty="0"/>
        </a:p>
      </dgm:t>
    </dgm:pt>
    <dgm:pt modelId="{D95ACA87-DD99-4652-A771-B45C1B040850}" type="parTrans" cxnId="{F8631555-7AD3-42B5-AF02-C655EA84A85F}">
      <dgm:prSet/>
      <dgm:spPr/>
      <dgm:t>
        <a:bodyPr/>
        <a:lstStyle/>
        <a:p>
          <a:endParaRPr lang="en-US" sz="2800" b="1"/>
        </a:p>
      </dgm:t>
    </dgm:pt>
    <dgm:pt modelId="{CD8A432D-1589-4B9B-B068-DF000F4089EE}" type="sibTrans" cxnId="{F8631555-7AD3-42B5-AF02-C655EA84A85F}">
      <dgm:prSet/>
      <dgm:spPr/>
      <dgm:t>
        <a:bodyPr/>
        <a:lstStyle/>
        <a:p>
          <a:endParaRPr lang="en-US" sz="2800" b="1"/>
        </a:p>
      </dgm:t>
    </dgm:pt>
    <dgm:pt modelId="{CA959A27-00FF-43A0-94F8-8F943A3DC0D5}">
      <dgm:prSet phldrT="[Text]" custT="1"/>
      <dgm:spPr/>
      <dgm:t>
        <a:bodyPr/>
        <a:lstStyle/>
        <a:p>
          <a:r>
            <a:rPr lang="ar-EG" sz="2800" b="1" dirty="0" smtClean="0"/>
            <a:t>رواسب غير عضويه </a:t>
          </a:r>
        </a:p>
      </dgm:t>
    </dgm:pt>
    <dgm:pt modelId="{60AC75A1-DDFF-44FC-8A2A-9E08B5AD0FFE}" type="parTrans" cxnId="{64283590-69A1-4986-8E9B-7D442672EB1B}">
      <dgm:prSet/>
      <dgm:spPr/>
      <dgm:t>
        <a:bodyPr/>
        <a:lstStyle/>
        <a:p>
          <a:endParaRPr lang="en-US" sz="2800" b="1"/>
        </a:p>
      </dgm:t>
    </dgm:pt>
    <dgm:pt modelId="{A2A23DD5-B72F-4B7D-9133-D6B70E4A316C}" type="sibTrans" cxnId="{64283590-69A1-4986-8E9B-7D442672EB1B}">
      <dgm:prSet/>
      <dgm:spPr/>
      <dgm:t>
        <a:bodyPr/>
        <a:lstStyle/>
        <a:p>
          <a:endParaRPr lang="en-US" sz="2800" b="1"/>
        </a:p>
      </dgm:t>
    </dgm:pt>
    <dgm:pt modelId="{5007BBEA-99BE-4F41-A5F1-EC12160BEE26}">
      <dgm:prSet phldrT="[Text]" custT="1"/>
      <dgm:spPr/>
      <dgm:t>
        <a:bodyPr/>
        <a:lstStyle/>
        <a:p>
          <a:r>
            <a:rPr lang="ar-EG" sz="2800" b="1" dirty="0" smtClean="0"/>
            <a:t>الصلصال الأحمر</a:t>
          </a:r>
          <a:endParaRPr lang="en-US" sz="2800" b="1" dirty="0"/>
        </a:p>
      </dgm:t>
    </dgm:pt>
    <dgm:pt modelId="{FF52D0AC-B4BF-4796-A4A5-162BFF2FA034}" type="parTrans" cxnId="{8E25A558-0036-43B0-B7B8-B5731C1EAF13}">
      <dgm:prSet/>
      <dgm:spPr/>
      <dgm:t>
        <a:bodyPr/>
        <a:lstStyle/>
        <a:p>
          <a:endParaRPr lang="en-US" sz="2800" b="1"/>
        </a:p>
      </dgm:t>
    </dgm:pt>
    <dgm:pt modelId="{5140DFB2-C133-45D0-BE4B-111786536388}" type="sibTrans" cxnId="{8E25A558-0036-43B0-B7B8-B5731C1EAF13}">
      <dgm:prSet/>
      <dgm:spPr/>
      <dgm:t>
        <a:bodyPr/>
        <a:lstStyle/>
        <a:p>
          <a:endParaRPr lang="en-US" sz="2800" b="1"/>
        </a:p>
      </dgm:t>
    </dgm:pt>
    <dgm:pt modelId="{C3BB83BD-DB2F-4D94-AABC-3605E314A22F}" type="pres">
      <dgm:prSet presAssocID="{0FC66065-A05E-42E0-93FF-8FBB69E8BB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9518AFB-A6D4-4A18-99C8-BD03262AAE72}" type="pres">
      <dgm:prSet presAssocID="{D338DF19-E4FD-494F-B3FD-B0040BC43514}" presName="hierRoot1" presStyleCnt="0"/>
      <dgm:spPr/>
    </dgm:pt>
    <dgm:pt modelId="{054719D2-D010-435F-B763-AD279A52CFC3}" type="pres">
      <dgm:prSet presAssocID="{D338DF19-E4FD-494F-B3FD-B0040BC43514}" presName="composite" presStyleCnt="0"/>
      <dgm:spPr/>
    </dgm:pt>
    <dgm:pt modelId="{0C20A270-3F5C-4266-B6A1-B4780F945230}" type="pres">
      <dgm:prSet presAssocID="{D338DF19-E4FD-494F-B3FD-B0040BC43514}" presName="background" presStyleLbl="node0" presStyleIdx="0" presStyleCnt="1"/>
      <dgm:spPr/>
    </dgm:pt>
    <dgm:pt modelId="{B5E8554F-DC83-4E0F-9901-2C4BA718804E}" type="pres">
      <dgm:prSet presAssocID="{D338DF19-E4FD-494F-B3FD-B0040BC4351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432E89-AC93-4E29-A4FA-BB09FA8CAFF1}" type="pres">
      <dgm:prSet presAssocID="{D338DF19-E4FD-494F-B3FD-B0040BC43514}" presName="hierChild2" presStyleCnt="0"/>
      <dgm:spPr/>
    </dgm:pt>
    <dgm:pt modelId="{CB119FAF-2749-4528-A0F6-C2054857DB99}" type="pres">
      <dgm:prSet presAssocID="{B9C7FCAD-31CC-4E4F-B5EE-EE15A766502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5183FE4-969A-4BDE-93F0-79EC783A9F82}" type="pres">
      <dgm:prSet presAssocID="{2FC983B2-1477-44ED-845C-545B58786DFF}" presName="hierRoot2" presStyleCnt="0"/>
      <dgm:spPr/>
    </dgm:pt>
    <dgm:pt modelId="{2A19BB80-9D34-4E28-8215-98BF555C598D}" type="pres">
      <dgm:prSet presAssocID="{2FC983B2-1477-44ED-845C-545B58786DFF}" presName="composite2" presStyleCnt="0"/>
      <dgm:spPr/>
    </dgm:pt>
    <dgm:pt modelId="{10601833-484A-4C16-8EAE-9AD2572FEE1F}" type="pres">
      <dgm:prSet presAssocID="{2FC983B2-1477-44ED-845C-545B58786DFF}" presName="background2" presStyleLbl="node2" presStyleIdx="0" presStyleCnt="2"/>
      <dgm:spPr/>
    </dgm:pt>
    <dgm:pt modelId="{43E253F7-7E48-4F09-BB24-40AC19A3D05E}" type="pres">
      <dgm:prSet presAssocID="{2FC983B2-1477-44ED-845C-545B58786DF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6EA888-4F2C-489E-99F2-9D2CB8C9C78E}" type="pres">
      <dgm:prSet presAssocID="{2FC983B2-1477-44ED-845C-545B58786DFF}" presName="hierChild3" presStyleCnt="0"/>
      <dgm:spPr/>
    </dgm:pt>
    <dgm:pt modelId="{E293E05A-10D7-4628-9072-9B150BD6D6EE}" type="pres">
      <dgm:prSet presAssocID="{135B621C-ED39-4360-8AB3-9DCBDE9B23E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8067EDCC-2E6D-4F2A-A631-B50CE6041A8D}" type="pres">
      <dgm:prSet presAssocID="{E916769C-9E6F-4E4E-B2F6-B4D415C4FCED}" presName="hierRoot3" presStyleCnt="0"/>
      <dgm:spPr/>
    </dgm:pt>
    <dgm:pt modelId="{657DF914-249F-43FD-9ABA-A7EAD68D9907}" type="pres">
      <dgm:prSet presAssocID="{E916769C-9E6F-4E4E-B2F6-B4D415C4FCED}" presName="composite3" presStyleCnt="0"/>
      <dgm:spPr/>
    </dgm:pt>
    <dgm:pt modelId="{208C07DE-FAF9-4D1F-A43F-90BA7EBA5B5B}" type="pres">
      <dgm:prSet presAssocID="{E916769C-9E6F-4E4E-B2F6-B4D415C4FCED}" presName="background3" presStyleLbl="node3" presStyleIdx="0" presStyleCnt="3"/>
      <dgm:spPr/>
    </dgm:pt>
    <dgm:pt modelId="{1419C48C-8C52-47FE-AA89-A85A885F16E2}" type="pres">
      <dgm:prSet presAssocID="{E916769C-9E6F-4E4E-B2F6-B4D415C4FCE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186F0F-B952-4AEA-84E7-CD886514F3A5}" type="pres">
      <dgm:prSet presAssocID="{E916769C-9E6F-4E4E-B2F6-B4D415C4FCED}" presName="hierChild4" presStyleCnt="0"/>
      <dgm:spPr/>
    </dgm:pt>
    <dgm:pt modelId="{CAA24FD7-CE2E-41D9-AF3B-C40727BEFF60}" type="pres">
      <dgm:prSet presAssocID="{D95ACA87-DD99-4652-A771-B45C1B040850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6B8B2E3-31B8-4A06-A13F-C629C0C68803}" type="pres">
      <dgm:prSet presAssocID="{95D9E6EE-D065-486F-A468-9D9EC5C55181}" presName="hierRoot3" presStyleCnt="0"/>
      <dgm:spPr/>
    </dgm:pt>
    <dgm:pt modelId="{E68364B0-127F-48AF-8851-0F21748A92E2}" type="pres">
      <dgm:prSet presAssocID="{95D9E6EE-D065-486F-A468-9D9EC5C55181}" presName="composite3" presStyleCnt="0"/>
      <dgm:spPr/>
    </dgm:pt>
    <dgm:pt modelId="{1CF57076-06C4-43CD-83EB-72B74AA73C5D}" type="pres">
      <dgm:prSet presAssocID="{95D9E6EE-D065-486F-A468-9D9EC5C55181}" presName="background3" presStyleLbl="node3" presStyleIdx="1" presStyleCnt="3"/>
      <dgm:spPr/>
    </dgm:pt>
    <dgm:pt modelId="{B323EB2A-84F0-4035-B1BD-E36F73ECB180}" type="pres">
      <dgm:prSet presAssocID="{95D9E6EE-D065-486F-A468-9D9EC5C55181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A0CCDE-C5D8-4A9F-91EB-18C3AE811D36}" type="pres">
      <dgm:prSet presAssocID="{95D9E6EE-D065-486F-A468-9D9EC5C55181}" presName="hierChild4" presStyleCnt="0"/>
      <dgm:spPr/>
    </dgm:pt>
    <dgm:pt modelId="{E6809AC3-E513-4EC9-AE6A-24AAF00F2E4C}" type="pres">
      <dgm:prSet presAssocID="{60AC75A1-DDFF-44FC-8A2A-9E08B5AD0FF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90511D7-A900-4DE3-8698-D6DEABAC2D6D}" type="pres">
      <dgm:prSet presAssocID="{CA959A27-00FF-43A0-94F8-8F943A3DC0D5}" presName="hierRoot2" presStyleCnt="0"/>
      <dgm:spPr/>
    </dgm:pt>
    <dgm:pt modelId="{3E354B3E-E022-4DB9-A29D-FC6A8F122A8D}" type="pres">
      <dgm:prSet presAssocID="{CA959A27-00FF-43A0-94F8-8F943A3DC0D5}" presName="composite2" presStyleCnt="0"/>
      <dgm:spPr/>
    </dgm:pt>
    <dgm:pt modelId="{AC66D86C-3515-4955-B275-98BFEE273DCC}" type="pres">
      <dgm:prSet presAssocID="{CA959A27-00FF-43A0-94F8-8F943A3DC0D5}" presName="background2" presStyleLbl="node2" presStyleIdx="1" presStyleCnt="2"/>
      <dgm:spPr/>
    </dgm:pt>
    <dgm:pt modelId="{D5ACBA6F-119E-4815-991C-6AA3B8C9B6DF}" type="pres">
      <dgm:prSet presAssocID="{CA959A27-00FF-43A0-94F8-8F943A3DC0D5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A4305A-07E0-412C-ACE9-3B2391046AF1}" type="pres">
      <dgm:prSet presAssocID="{CA959A27-00FF-43A0-94F8-8F943A3DC0D5}" presName="hierChild3" presStyleCnt="0"/>
      <dgm:spPr/>
    </dgm:pt>
    <dgm:pt modelId="{2A97AEDE-3EF0-4CD0-9807-286FF9E4689D}" type="pres">
      <dgm:prSet presAssocID="{FF52D0AC-B4BF-4796-A4A5-162BFF2FA03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2B103351-3BF9-4F6F-9C33-FA7BD66DE11E}" type="pres">
      <dgm:prSet presAssocID="{5007BBEA-99BE-4F41-A5F1-EC12160BEE26}" presName="hierRoot3" presStyleCnt="0"/>
      <dgm:spPr/>
    </dgm:pt>
    <dgm:pt modelId="{EB319992-EAAE-4C37-8541-40E3C8D040AD}" type="pres">
      <dgm:prSet presAssocID="{5007BBEA-99BE-4F41-A5F1-EC12160BEE26}" presName="composite3" presStyleCnt="0"/>
      <dgm:spPr/>
    </dgm:pt>
    <dgm:pt modelId="{39FE3E78-AD64-45A3-961B-E78D9B1BBCFA}" type="pres">
      <dgm:prSet presAssocID="{5007BBEA-99BE-4F41-A5F1-EC12160BEE26}" presName="background3" presStyleLbl="node3" presStyleIdx="2" presStyleCnt="3"/>
      <dgm:spPr/>
    </dgm:pt>
    <dgm:pt modelId="{E84D5EA1-CF9E-4629-B5AB-406BA1B2B249}" type="pres">
      <dgm:prSet presAssocID="{5007BBEA-99BE-4F41-A5F1-EC12160BEE2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B18378-147A-434C-A287-7CDAFF49E4B0}" type="pres">
      <dgm:prSet presAssocID="{5007BBEA-99BE-4F41-A5F1-EC12160BEE26}" presName="hierChild4" presStyleCnt="0"/>
      <dgm:spPr/>
    </dgm:pt>
  </dgm:ptLst>
  <dgm:cxnLst>
    <dgm:cxn modelId="{20DE7194-9FBC-4F9B-8621-68C8C9A36DBC}" type="presOf" srcId="{D95ACA87-DD99-4652-A771-B45C1B040850}" destId="{CAA24FD7-CE2E-41D9-AF3B-C40727BEFF60}" srcOrd="0" destOrd="0" presId="urn:microsoft.com/office/officeart/2005/8/layout/hierarchy1"/>
    <dgm:cxn modelId="{E064EA54-0114-4B6A-B85C-9C6640BEB3A3}" type="presOf" srcId="{B9C7FCAD-31CC-4E4F-B5EE-EE15A7665025}" destId="{CB119FAF-2749-4528-A0F6-C2054857DB99}" srcOrd="0" destOrd="0" presId="urn:microsoft.com/office/officeart/2005/8/layout/hierarchy1"/>
    <dgm:cxn modelId="{89C6EF51-FA45-4F6C-8FEF-29EA60359D5C}" type="presOf" srcId="{135B621C-ED39-4360-8AB3-9DCBDE9B23EB}" destId="{E293E05A-10D7-4628-9072-9B150BD6D6EE}" srcOrd="0" destOrd="0" presId="urn:microsoft.com/office/officeart/2005/8/layout/hierarchy1"/>
    <dgm:cxn modelId="{96AB6F1A-A633-4B5C-8EC1-DCBAC8CAE2C6}" type="presOf" srcId="{0FC66065-A05E-42E0-93FF-8FBB69E8BBA0}" destId="{C3BB83BD-DB2F-4D94-AABC-3605E314A22F}" srcOrd="0" destOrd="0" presId="urn:microsoft.com/office/officeart/2005/8/layout/hierarchy1"/>
    <dgm:cxn modelId="{7030CDC2-6AFB-4C3C-9936-D8BF00C9545A}" type="presOf" srcId="{95D9E6EE-D065-486F-A468-9D9EC5C55181}" destId="{B323EB2A-84F0-4035-B1BD-E36F73ECB180}" srcOrd="0" destOrd="0" presId="urn:microsoft.com/office/officeart/2005/8/layout/hierarchy1"/>
    <dgm:cxn modelId="{C572CAED-08F8-49DD-93A5-463CC8BCD9F1}" type="presOf" srcId="{E916769C-9E6F-4E4E-B2F6-B4D415C4FCED}" destId="{1419C48C-8C52-47FE-AA89-A85A885F16E2}" srcOrd="0" destOrd="0" presId="urn:microsoft.com/office/officeart/2005/8/layout/hierarchy1"/>
    <dgm:cxn modelId="{7173121D-865A-4959-BA07-6BF9ADBDF72A}" type="presOf" srcId="{CA959A27-00FF-43A0-94F8-8F943A3DC0D5}" destId="{D5ACBA6F-119E-4815-991C-6AA3B8C9B6DF}" srcOrd="0" destOrd="0" presId="urn:microsoft.com/office/officeart/2005/8/layout/hierarchy1"/>
    <dgm:cxn modelId="{64283590-69A1-4986-8E9B-7D442672EB1B}" srcId="{D338DF19-E4FD-494F-B3FD-B0040BC43514}" destId="{CA959A27-00FF-43A0-94F8-8F943A3DC0D5}" srcOrd="1" destOrd="0" parTransId="{60AC75A1-DDFF-44FC-8A2A-9E08B5AD0FFE}" sibTransId="{A2A23DD5-B72F-4B7D-9133-D6B70E4A316C}"/>
    <dgm:cxn modelId="{18BCCD84-5C14-4590-9519-A906BE9A5D8A}" srcId="{0FC66065-A05E-42E0-93FF-8FBB69E8BBA0}" destId="{D338DF19-E4FD-494F-B3FD-B0040BC43514}" srcOrd="0" destOrd="0" parTransId="{594DBC72-44A1-4A9E-9DB7-0640A9307098}" sibTransId="{681E6033-798A-416F-9F25-28CB8FEE2F28}"/>
    <dgm:cxn modelId="{F8631555-7AD3-42B5-AF02-C655EA84A85F}" srcId="{2FC983B2-1477-44ED-845C-545B58786DFF}" destId="{95D9E6EE-D065-486F-A468-9D9EC5C55181}" srcOrd="1" destOrd="0" parTransId="{D95ACA87-DD99-4652-A771-B45C1B040850}" sibTransId="{CD8A432D-1589-4B9B-B068-DF000F4089EE}"/>
    <dgm:cxn modelId="{8E25A558-0036-43B0-B7B8-B5731C1EAF13}" srcId="{CA959A27-00FF-43A0-94F8-8F943A3DC0D5}" destId="{5007BBEA-99BE-4F41-A5F1-EC12160BEE26}" srcOrd="0" destOrd="0" parTransId="{FF52D0AC-B4BF-4796-A4A5-162BFF2FA034}" sibTransId="{5140DFB2-C133-45D0-BE4B-111786536388}"/>
    <dgm:cxn modelId="{14BFB609-B5CE-4E28-8A2F-1E98D78DE8B6}" type="presOf" srcId="{60AC75A1-DDFF-44FC-8A2A-9E08B5AD0FFE}" destId="{E6809AC3-E513-4EC9-AE6A-24AAF00F2E4C}" srcOrd="0" destOrd="0" presId="urn:microsoft.com/office/officeart/2005/8/layout/hierarchy1"/>
    <dgm:cxn modelId="{232C66FE-3C10-48F9-B7FC-D2CA2B8FD81C}" srcId="{D338DF19-E4FD-494F-B3FD-B0040BC43514}" destId="{2FC983B2-1477-44ED-845C-545B58786DFF}" srcOrd="0" destOrd="0" parTransId="{B9C7FCAD-31CC-4E4F-B5EE-EE15A7665025}" sibTransId="{BFC4268F-DA05-4246-98A1-C5652274E8AB}"/>
    <dgm:cxn modelId="{EBD0D3A2-F1A1-4985-9A6C-6AB2201E5E70}" srcId="{2FC983B2-1477-44ED-845C-545B58786DFF}" destId="{E916769C-9E6F-4E4E-B2F6-B4D415C4FCED}" srcOrd="0" destOrd="0" parTransId="{135B621C-ED39-4360-8AB3-9DCBDE9B23EB}" sibTransId="{B3BFEA71-F945-4712-83C1-99024350E7A9}"/>
    <dgm:cxn modelId="{B2E3E435-157D-4E21-8642-9D930C19FFAC}" type="presOf" srcId="{FF52D0AC-B4BF-4796-A4A5-162BFF2FA034}" destId="{2A97AEDE-3EF0-4CD0-9807-286FF9E4689D}" srcOrd="0" destOrd="0" presId="urn:microsoft.com/office/officeart/2005/8/layout/hierarchy1"/>
    <dgm:cxn modelId="{E12AAAED-6E48-4D97-9170-B0492432F6E1}" type="presOf" srcId="{D338DF19-E4FD-494F-B3FD-B0040BC43514}" destId="{B5E8554F-DC83-4E0F-9901-2C4BA718804E}" srcOrd="0" destOrd="0" presId="urn:microsoft.com/office/officeart/2005/8/layout/hierarchy1"/>
    <dgm:cxn modelId="{8C32F168-8226-4D7C-B6F6-9896E05E8936}" type="presOf" srcId="{2FC983B2-1477-44ED-845C-545B58786DFF}" destId="{43E253F7-7E48-4F09-BB24-40AC19A3D05E}" srcOrd="0" destOrd="0" presId="urn:microsoft.com/office/officeart/2005/8/layout/hierarchy1"/>
    <dgm:cxn modelId="{79D2507C-EFF3-4C16-911E-C6019FBF8B21}" type="presOf" srcId="{5007BBEA-99BE-4F41-A5F1-EC12160BEE26}" destId="{E84D5EA1-CF9E-4629-B5AB-406BA1B2B249}" srcOrd="0" destOrd="0" presId="urn:microsoft.com/office/officeart/2005/8/layout/hierarchy1"/>
    <dgm:cxn modelId="{3FA3CC9E-6D37-43FA-95A4-6D535C7C8347}" type="presParOf" srcId="{C3BB83BD-DB2F-4D94-AABC-3605E314A22F}" destId="{09518AFB-A6D4-4A18-99C8-BD03262AAE72}" srcOrd="0" destOrd="0" presId="urn:microsoft.com/office/officeart/2005/8/layout/hierarchy1"/>
    <dgm:cxn modelId="{0E2E1409-1BA9-4468-963A-B01DEF9E39D8}" type="presParOf" srcId="{09518AFB-A6D4-4A18-99C8-BD03262AAE72}" destId="{054719D2-D010-435F-B763-AD279A52CFC3}" srcOrd="0" destOrd="0" presId="urn:microsoft.com/office/officeart/2005/8/layout/hierarchy1"/>
    <dgm:cxn modelId="{7A6D812C-325D-44E9-9D81-0CBB7BC37B27}" type="presParOf" srcId="{054719D2-D010-435F-B763-AD279A52CFC3}" destId="{0C20A270-3F5C-4266-B6A1-B4780F945230}" srcOrd="0" destOrd="0" presId="urn:microsoft.com/office/officeart/2005/8/layout/hierarchy1"/>
    <dgm:cxn modelId="{E1E59E2C-4DD1-4A66-8925-113251B01128}" type="presParOf" srcId="{054719D2-D010-435F-B763-AD279A52CFC3}" destId="{B5E8554F-DC83-4E0F-9901-2C4BA718804E}" srcOrd="1" destOrd="0" presId="urn:microsoft.com/office/officeart/2005/8/layout/hierarchy1"/>
    <dgm:cxn modelId="{59E0F22D-E4E7-44DA-BD80-945209DC2E21}" type="presParOf" srcId="{09518AFB-A6D4-4A18-99C8-BD03262AAE72}" destId="{5D432E89-AC93-4E29-A4FA-BB09FA8CAFF1}" srcOrd="1" destOrd="0" presId="urn:microsoft.com/office/officeart/2005/8/layout/hierarchy1"/>
    <dgm:cxn modelId="{2D0F3A8C-066F-446E-961F-C827251C449E}" type="presParOf" srcId="{5D432E89-AC93-4E29-A4FA-BB09FA8CAFF1}" destId="{CB119FAF-2749-4528-A0F6-C2054857DB99}" srcOrd="0" destOrd="0" presId="urn:microsoft.com/office/officeart/2005/8/layout/hierarchy1"/>
    <dgm:cxn modelId="{D8B2B42B-12F4-46E6-9AA7-007C19FFD073}" type="presParOf" srcId="{5D432E89-AC93-4E29-A4FA-BB09FA8CAFF1}" destId="{95183FE4-969A-4BDE-93F0-79EC783A9F82}" srcOrd="1" destOrd="0" presId="urn:microsoft.com/office/officeart/2005/8/layout/hierarchy1"/>
    <dgm:cxn modelId="{57CF441D-74EE-4749-B11D-FF0BCF6FFD99}" type="presParOf" srcId="{95183FE4-969A-4BDE-93F0-79EC783A9F82}" destId="{2A19BB80-9D34-4E28-8215-98BF555C598D}" srcOrd="0" destOrd="0" presId="urn:microsoft.com/office/officeart/2005/8/layout/hierarchy1"/>
    <dgm:cxn modelId="{8BBEE090-8FCF-45F8-B438-F8439D8EC831}" type="presParOf" srcId="{2A19BB80-9D34-4E28-8215-98BF555C598D}" destId="{10601833-484A-4C16-8EAE-9AD2572FEE1F}" srcOrd="0" destOrd="0" presId="urn:microsoft.com/office/officeart/2005/8/layout/hierarchy1"/>
    <dgm:cxn modelId="{CABE0BEF-118F-433E-8379-F1080DFF5C7E}" type="presParOf" srcId="{2A19BB80-9D34-4E28-8215-98BF555C598D}" destId="{43E253F7-7E48-4F09-BB24-40AC19A3D05E}" srcOrd="1" destOrd="0" presId="urn:microsoft.com/office/officeart/2005/8/layout/hierarchy1"/>
    <dgm:cxn modelId="{ECC014B9-540A-40EC-B8DD-3ED17034D89D}" type="presParOf" srcId="{95183FE4-969A-4BDE-93F0-79EC783A9F82}" destId="{906EA888-4F2C-489E-99F2-9D2CB8C9C78E}" srcOrd="1" destOrd="0" presId="urn:microsoft.com/office/officeart/2005/8/layout/hierarchy1"/>
    <dgm:cxn modelId="{86DF8C5E-1792-4396-A192-24FBC7DD6F03}" type="presParOf" srcId="{906EA888-4F2C-489E-99F2-9D2CB8C9C78E}" destId="{E293E05A-10D7-4628-9072-9B150BD6D6EE}" srcOrd="0" destOrd="0" presId="urn:microsoft.com/office/officeart/2005/8/layout/hierarchy1"/>
    <dgm:cxn modelId="{21BB7A55-6A64-4217-A06D-284C9947D53E}" type="presParOf" srcId="{906EA888-4F2C-489E-99F2-9D2CB8C9C78E}" destId="{8067EDCC-2E6D-4F2A-A631-B50CE6041A8D}" srcOrd="1" destOrd="0" presId="urn:microsoft.com/office/officeart/2005/8/layout/hierarchy1"/>
    <dgm:cxn modelId="{F407B2BA-E81F-4BA0-9D43-3A6B87233034}" type="presParOf" srcId="{8067EDCC-2E6D-4F2A-A631-B50CE6041A8D}" destId="{657DF914-249F-43FD-9ABA-A7EAD68D9907}" srcOrd="0" destOrd="0" presId="urn:microsoft.com/office/officeart/2005/8/layout/hierarchy1"/>
    <dgm:cxn modelId="{78185A37-2467-4A1A-87CB-FB6CD3725895}" type="presParOf" srcId="{657DF914-249F-43FD-9ABA-A7EAD68D9907}" destId="{208C07DE-FAF9-4D1F-A43F-90BA7EBA5B5B}" srcOrd="0" destOrd="0" presId="urn:microsoft.com/office/officeart/2005/8/layout/hierarchy1"/>
    <dgm:cxn modelId="{B17C7D61-8660-44B1-9F9B-DB7B4D0A89A7}" type="presParOf" srcId="{657DF914-249F-43FD-9ABA-A7EAD68D9907}" destId="{1419C48C-8C52-47FE-AA89-A85A885F16E2}" srcOrd="1" destOrd="0" presId="urn:microsoft.com/office/officeart/2005/8/layout/hierarchy1"/>
    <dgm:cxn modelId="{286F6F4C-78DD-45C4-B948-D7C01EFE5269}" type="presParOf" srcId="{8067EDCC-2E6D-4F2A-A631-B50CE6041A8D}" destId="{AB186F0F-B952-4AEA-84E7-CD886514F3A5}" srcOrd="1" destOrd="0" presId="urn:microsoft.com/office/officeart/2005/8/layout/hierarchy1"/>
    <dgm:cxn modelId="{DD78332B-C859-4EE1-8276-4A92E5313248}" type="presParOf" srcId="{906EA888-4F2C-489E-99F2-9D2CB8C9C78E}" destId="{CAA24FD7-CE2E-41D9-AF3B-C40727BEFF60}" srcOrd="2" destOrd="0" presId="urn:microsoft.com/office/officeart/2005/8/layout/hierarchy1"/>
    <dgm:cxn modelId="{C5A1A3C4-9B08-4D35-BA67-AD88D0D3E840}" type="presParOf" srcId="{906EA888-4F2C-489E-99F2-9D2CB8C9C78E}" destId="{A6B8B2E3-31B8-4A06-A13F-C629C0C68803}" srcOrd="3" destOrd="0" presId="urn:microsoft.com/office/officeart/2005/8/layout/hierarchy1"/>
    <dgm:cxn modelId="{5A4C198E-1F3D-4536-AB9E-4D9335571F16}" type="presParOf" srcId="{A6B8B2E3-31B8-4A06-A13F-C629C0C68803}" destId="{E68364B0-127F-48AF-8851-0F21748A92E2}" srcOrd="0" destOrd="0" presId="urn:microsoft.com/office/officeart/2005/8/layout/hierarchy1"/>
    <dgm:cxn modelId="{C5CAC776-5F2D-45BF-A803-103AD2933004}" type="presParOf" srcId="{E68364B0-127F-48AF-8851-0F21748A92E2}" destId="{1CF57076-06C4-43CD-83EB-72B74AA73C5D}" srcOrd="0" destOrd="0" presId="urn:microsoft.com/office/officeart/2005/8/layout/hierarchy1"/>
    <dgm:cxn modelId="{9C02D1F5-4CC9-4F77-B692-2B36FD6675DD}" type="presParOf" srcId="{E68364B0-127F-48AF-8851-0F21748A92E2}" destId="{B323EB2A-84F0-4035-B1BD-E36F73ECB180}" srcOrd="1" destOrd="0" presId="urn:microsoft.com/office/officeart/2005/8/layout/hierarchy1"/>
    <dgm:cxn modelId="{804A49EC-79B9-4A03-A5FF-FD7524D5BFF3}" type="presParOf" srcId="{A6B8B2E3-31B8-4A06-A13F-C629C0C68803}" destId="{D9A0CCDE-C5D8-4A9F-91EB-18C3AE811D36}" srcOrd="1" destOrd="0" presId="urn:microsoft.com/office/officeart/2005/8/layout/hierarchy1"/>
    <dgm:cxn modelId="{D0631F89-7A2D-49A2-A7E7-D8317D89676C}" type="presParOf" srcId="{5D432E89-AC93-4E29-A4FA-BB09FA8CAFF1}" destId="{E6809AC3-E513-4EC9-AE6A-24AAF00F2E4C}" srcOrd="2" destOrd="0" presId="urn:microsoft.com/office/officeart/2005/8/layout/hierarchy1"/>
    <dgm:cxn modelId="{B8E0A4FB-F095-4EDD-9EA8-E3BC565CD62F}" type="presParOf" srcId="{5D432E89-AC93-4E29-A4FA-BB09FA8CAFF1}" destId="{590511D7-A900-4DE3-8698-D6DEABAC2D6D}" srcOrd="3" destOrd="0" presId="urn:microsoft.com/office/officeart/2005/8/layout/hierarchy1"/>
    <dgm:cxn modelId="{EFBD2224-52A3-4BC1-9675-8CC43B052AA3}" type="presParOf" srcId="{590511D7-A900-4DE3-8698-D6DEABAC2D6D}" destId="{3E354B3E-E022-4DB9-A29D-FC6A8F122A8D}" srcOrd="0" destOrd="0" presId="urn:microsoft.com/office/officeart/2005/8/layout/hierarchy1"/>
    <dgm:cxn modelId="{4791272F-C8F1-4D95-AFF3-E1C712DDE3DE}" type="presParOf" srcId="{3E354B3E-E022-4DB9-A29D-FC6A8F122A8D}" destId="{AC66D86C-3515-4955-B275-98BFEE273DCC}" srcOrd="0" destOrd="0" presId="urn:microsoft.com/office/officeart/2005/8/layout/hierarchy1"/>
    <dgm:cxn modelId="{FCE6BD73-E803-4B37-97D8-FE3B8112B8B3}" type="presParOf" srcId="{3E354B3E-E022-4DB9-A29D-FC6A8F122A8D}" destId="{D5ACBA6F-119E-4815-991C-6AA3B8C9B6DF}" srcOrd="1" destOrd="0" presId="urn:microsoft.com/office/officeart/2005/8/layout/hierarchy1"/>
    <dgm:cxn modelId="{49EA39E6-8317-4AA5-A0BD-0AB9DCC98BE1}" type="presParOf" srcId="{590511D7-A900-4DE3-8698-D6DEABAC2D6D}" destId="{75A4305A-07E0-412C-ACE9-3B2391046AF1}" srcOrd="1" destOrd="0" presId="urn:microsoft.com/office/officeart/2005/8/layout/hierarchy1"/>
    <dgm:cxn modelId="{F58F22F3-4307-499F-BE6C-35214EA3606D}" type="presParOf" srcId="{75A4305A-07E0-412C-ACE9-3B2391046AF1}" destId="{2A97AEDE-3EF0-4CD0-9807-286FF9E4689D}" srcOrd="0" destOrd="0" presId="urn:microsoft.com/office/officeart/2005/8/layout/hierarchy1"/>
    <dgm:cxn modelId="{6CBD2D6E-6C36-4AA4-B41D-263374508E1D}" type="presParOf" srcId="{75A4305A-07E0-412C-ACE9-3B2391046AF1}" destId="{2B103351-3BF9-4F6F-9C33-FA7BD66DE11E}" srcOrd="1" destOrd="0" presId="urn:microsoft.com/office/officeart/2005/8/layout/hierarchy1"/>
    <dgm:cxn modelId="{0EBAD43A-A453-40B8-ABC9-B718C2374FD2}" type="presParOf" srcId="{2B103351-3BF9-4F6F-9C33-FA7BD66DE11E}" destId="{EB319992-EAAE-4C37-8541-40E3C8D040AD}" srcOrd="0" destOrd="0" presId="urn:microsoft.com/office/officeart/2005/8/layout/hierarchy1"/>
    <dgm:cxn modelId="{0A0F066F-F8D2-4E08-9705-595FAFFEEEAB}" type="presParOf" srcId="{EB319992-EAAE-4C37-8541-40E3C8D040AD}" destId="{39FE3E78-AD64-45A3-961B-E78D9B1BBCFA}" srcOrd="0" destOrd="0" presId="urn:microsoft.com/office/officeart/2005/8/layout/hierarchy1"/>
    <dgm:cxn modelId="{CD683572-D715-4D34-B6A8-B03F9421351B}" type="presParOf" srcId="{EB319992-EAAE-4C37-8541-40E3C8D040AD}" destId="{E84D5EA1-CF9E-4629-B5AB-406BA1B2B249}" srcOrd="1" destOrd="0" presId="urn:microsoft.com/office/officeart/2005/8/layout/hierarchy1"/>
    <dgm:cxn modelId="{C508CBB8-DEE3-42B5-9432-B17776CC25F0}" type="presParOf" srcId="{2B103351-3BF9-4F6F-9C33-FA7BD66DE11E}" destId="{B1B18378-147A-434C-A287-7CDAFF49E4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04A64-822B-4829-B4D9-971C9FAE23A7}">
      <dsp:nvSpPr>
        <dsp:cNvPr id="0" name=""/>
        <dsp:cNvSpPr/>
      </dsp:nvSpPr>
      <dsp:spPr>
        <a:xfrm>
          <a:off x="39" y="687309"/>
          <a:ext cx="3802254" cy="152090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300" kern="1200" dirty="0" smtClean="0"/>
            <a:t>رواسب المياه الضحله</a:t>
          </a:r>
          <a:endParaRPr lang="en-US" sz="4300" kern="1200" dirty="0"/>
        </a:p>
      </dsp:txBody>
      <dsp:txXfrm>
        <a:off x="39" y="687309"/>
        <a:ext cx="3802254" cy="1520901"/>
      </dsp:txXfrm>
    </dsp:sp>
    <dsp:sp modelId="{9E5F2DEA-D2F6-480F-9003-05D48BEB92D7}">
      <dsp:nvSpPr>
        <dsp:cNvPr id="0" name=""/>
        <dsp:cNvSpPr/>
      </dsp:nvSpPr>
      <dsp:spPr>
        <a:xfrm>
          <a:off x="39" y="2208210"/>
          <a:ext cx="3802254" cy="188856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F9574E6-5BEF-41AF-A3C6-02528EC092ED}">
      <dsp:nvSpPr>
        <dsp:cNvPr id="0" name=""/>
        <dsp:cNvSpPr/>
      </dsp:nvSpPr>
      <dsp:spPr>
        <a:xfrm>
          <a:off x="4334609" y="687309"/>
          <a:ext cx="3802254" cy="1520901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361437"/>
                <a:satOff val="-7560"/>
                <a:lumOff val="4206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4300" kern="1200" dirty="0" smtClean="0"/>
            <a:t>رواسب المياه العميقه</a:t>
          </a:r>
          <a:endParaRPr lang="en-US" sz="4300" kern="1200" dirty="0"/>
        </a:p>
      </dsp:txBody>
      <dsp:txXfrm>
        <a:off x="4334609" y="687309"/>
        <a:ext cx="3802254" cy="1520901"/>
      </dsp:txXfrm>
    </dsp:sp>
    <dsp:sp modelId="{A1C8F946-6036-43D1-9006-64F6ED8EFEE3}">
      <dsp:nvSpPr>
        <dsp:cNvPr id="0" name=""/>
        <dsp:cNvSpPr/>
      </dsp:nvSpPr>
      <dsp:spPr>
        <a:xfrm>
          <a:off x="4334609" y="2208210"/>
          <a:ext cx="3802254" cy="1888560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5965A8-5152-4420-B560-F274DF7A6338}">
      <dsp:nvSpPr>
        <dsp:cNvPr id="0" name=""/>
        <dsp:cNvSpPr/>
      </dsp:nvSpPr>
      <dsp:spPr>
        <a:xfrm>
          <a:off x="582" y="527993"/>
          <a:ext cx="2506677" cy="300801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16200000">
        <a:off x="-982035" y="1510611"/>
        <a:ext cx="2466570" cy="501335"/>
      </dsp:txXfrm>
    </dsp:sp>
    <dsp:sp modelId="{6B6825EA-53B4-42EA-B95C-E87ACDD47759}">
      <dsp:nvSpPr>
        <dsp:cNvPr id="0" name=""/>
        <dsp:cNvSpPr/>
      </dsp:nvSpPr>
      <dsp:spPr>
        <a:xfrm>
          <a:off x="501918" y="527993"/>
          <a:ext cx="1867474" cy="300801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200" kern="1200" dirty="0" smtClean="0"/>
            <a:t>الرواسب الشاطئيه</a:t>
          </a:r>
          <a:endParaRPr lang="en-US" sz="5200" kern="1200" dirty="0"/>
        </a:p>
      </dsp:txBody>
      <dsp:txXfrm>
        <a:off x="501918" y="527993"/>
        <a:ext cx="1867474" cy="3008013"/>
      </dsp:txXfrm>
    </dsp:sp>
    <dsp:sp modelId="{8CDB42AD-0765-44AC-8107-C25377116830}">
      <dsp:nvSpPr>
        <dsp:cNvPr id="0" name=""/>
        <dsp:cNvSpPr/>
      </dsp:nvSpPr>
      <dsp:spPr>
        <a:xfrm>
          <a:off x="2594994" y="527993"/>
          <a:ext cx="2506677" cy="300801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16200000">
        <a:off x="1612376" y="1510611"/>
        <a:ext cx="2466570" cy="501335"/>
      </dsp:txXfrm>
    </dsp:sp>
    <dsp:sp modelId="{94E70968-44A3-463E-B115-FD04D6166F75}">
      <dsp:nvSpPr>
        <dsp:cNvPr id="0" name=""/>
        <dsp:cNvSpPr/>
      </dsp:nvSpPr>
      <dsp:spPr>
        <a:xfrm rot="5400000">
          <a:off x="2386366" y="2920207"/>
          <a:ext cx="442322" cy="37600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3AFD5F-0EBF-4F38-B216-2A97447B87C2}">
      <dsp:nvSpPr>
        <dsp:cNvPr id="0" name=""/>
        <dsp:cNvSpPr/>
      </dsp:nvSpPr>
      <dsp:spPr>
        <a:xfrm>
          <a:off x="3096329" y="527993"/>
          <a:ext cx="1867474" cy="300801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200" kern="1200" dirty="0" smtClean="0"/>
            <a:t>رواسب الرف القارى</a:t>
          </a:r>
          <a:endParaRPr lang="en-US" sz="5200" kern="1200" dirty="0"/>
        </a:p>
      </dsp:txBody>
      <dsp:txXfrm>
        <a:off x="3096329" y="527993"/>
        <a:ext cx="1867474" cy="3008013"/>
      </dsp:txXfrm>
    </dsp:sp>
    <dsp:sp modelId="{5993956B-F80B-45FD-A67E-DA4DBD3318AF}">
      <dsp:nvSpPr>
        <dsp:cNvPr id="0" name=""/>
        <dsp:cNvSpPr/>
      </dsp:nvSpPr>
      <dsp:spPr>
        <a:xfrm>
          <a:off x="5189405" y="527993"/>
          <a:ext cx="2506677" cy="3008013"/>
        </a:xfrm>
        <a:prstGeom prst="roundRect">
          <a:avLst>
            <a:gd name="adj" fmla="val 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124460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16200000">
        <a:off x="4206787" y="1510611"/>
        <a:ext cx="2466570" cy="501335"/>
      </dsp:txXfrm>
    </dsp:sp>
    <dsp:sp modelId="{A6081550-6C0A-40EC-BD53-BB7709E6F976}">
      <dsp:nvSpPr>
        <dsp:cNvPr id="0" name=""/>
        <dsp:cNvSpPr/>
      </dsp:nvSpPr>
      <dsp:spPr>
        <a:xfrm rot="5400000">
          <a:off x="4980777" y="2920207"/>
          <a:ext cx="442322" cy="37600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BA5875-5FB1-45E5-8190-3DA76C7058A3}">
      <dsp:nvSpPr>
        <dsp:cNvPr id="0" name=""/>
        <dsp:cNvSpPr/>
      </dsp:nvSpPr>
      <dsp:spPr>
        <a:xfrm>
          <a:off x="5690741" y="527993"/>
          <a:ext cx="1867474" cy="300801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78308" rIns="0" bIns="0" numCol="1" spcCol="1270" anchor="t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5200" kern="1200" dirty="0" smtClean="0"/>
            <a:t>رواسب المنحدر القارى</a:t>
          </a:r>
          <a:endParaRPr lang="en-US" sz="5200" kern="1200" dirty="0"/>
        </a:p>
      </dsp:txBody>
      <dsp:txXfrm>
        <a:off x="5690741" y="527993"/>
        <a:ext cx="1867474" cy="30080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97AEDE-3EF0-4CD0-9807-286FF9E4689D}">
      <dsp:nvSpPr>
        <dsp:cNvPr id="0" name=""/>
        <dsp:cNvSpPr/>
      </dsp:nvSpPr>
      <dsp:spPr>
        <a:xfrm>
          <a:off x="6393843" y="2740631"/>
          <a:ext cx="91440" cy="5103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30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09AC3-E513-4EC9-AE6A-24AAF00F2E4C}">
      <dsp:nvSpPr>
        <dsp:cNvPr id="0" name=""/>
        <dsp:cNvSpPr/>
      </dsp:nvSpPr>
      <dsp:spPr>
        <a:xfrm>
          <a:off x="4831146" y="1116130"/>
          <a:ext cx="1608416" cy="510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59"/>
              </a:lnTo>
              <a:lnTo>
                <a:pt x="1608416" y="347759"/>
              </a:lnTo>
              <a:lnTo>
                <a:pt x="1608416" y="51030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24FD7-CE2E-41D9-AF3B-C40727BEFF60}">
      <dsp:nvSpPr>
        <dsp:cNvPr id="0" name=""/>
        <dsp:cNvSpPr/>
      </dsp:nvSpPr>
      <dsp:spPr>
        <a:xfrm>
          <a:off x="3222730" y="2740631"/>
          <a:ext cx="1072277" cy="5103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59"/>
              </a:lnTo>
              <a:lnTo>
                <a:pt x="1072277" y="347759"/>
              </a:lnTo>
              <a:lnTo>
                <a:pt x="1072277" y="51030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3E05A-10D7-4628-9072-9B150BD6D6EE}">
      <dsp:nvSpPr>
        <dsp:cNvPr id="0" name=""/>
        <dsp:cNvSpPr/>
      </dsp:nvSpPr>
      <dsp:spPr>
        <a:xfrm>
          <a:off x="2150453" y="2740631"/>
          <a:ext cx="1072277" cy="510306"/>
        </a:xfrm>
        <a:custGeom>
          <a:avLst/>
          <a:gdLst/>
          <a:ahLst/>
          <a:cxnLst/>
          <a:rect l="0" t="0" r="0" b="0"/>
          <a:pathLst>
            <a:path>
              <a:moveTo>
                <a:pt x="1072277" y="0"/>
              </a:moveTo>
              <a:lnTo>
                <a:pt x="1072277" y="347759"/>
              </a:lnTo>
              <a:lnTo>
                <a:pt x="0" y="347759"/>
              </a:lnTo>
              <a:lnTo>
                <a:pt x="0" y="510306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19FAF-2749-4528-A0F6-C2054857DB99}">
      <dsp:nvSpPr>
        <dsp:cNvPr id="0" name=""/>
        <dsp:cNvSpPr/>
      </dsp:nvSpPr>
      <dsp:spPr>
        <a:xfrm>
          <a:off x="3222730" y="1116130"/>
          <a:ext cx="1608416" cy="510306"/>
        </a:xfrm>
        <a:custGeom>
          <a:avLst/>
          <a:gdLst/>
          <a:ahLst/>
          <a:cxnLst/>
          <a:rect l="0" t="0" r="0" b="0"/>
          <a:pathLst>
            <a:path>
              <a:moveTo>
                <a:pt x="1608416" y="0"/>
              </a:moveTo>
              <a:lnTo>
                <a:pt x="1608416" y="347759"/>
              </a:lnTo>
              <a:lnTo>
                <a:pt x="0" y="347759"/>
              </a:lnTo>
              <a:lnTo>
                <a:pt x="0" y="51030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0A270-3F5C-4266-B6A1-B4780F945230}">
      <dsp:nvSpPr>
        <dsp:cNvPr id="0" name=""/>
        <dsp:cNvSpPr/>
      </dsp:nvSpPr>
      <dsp:spPr>
        <a:xfrm>
          <a:off x="3953829" y="1936"/>
          <a:ext cx="1754635" cy="11141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8554F-DC83-4E0F-9901-2C4BA718804E}">
      <dsp:nvSpPr>
        <dsp:cNvPr id="0" name=""/>
        <dsp:cNvSpPr/>
      </dsp:nvSpPr>
      <dsp:spPr>
        <a:xfrm>
          <a:off x="4148788" y="187148"/>
          <a:ext cx="1754635" cy="111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رواسب المياه العميقه</a:t>
          </a:r>
          <a:endParaRPr lang="en-US" sz="2800" b="1" kern="1200" dirty="0"/>
        </a:p>
      </dsp:txBody>
      <dsp:txXfrm>
        <a:off x="4181422" y="219782"/>
        <a:ext cx="1689367" cy="1048925"/>
      </dsp:txXfrm>
    </dsp:sp>
    <dsp:sp modelId="{10601833-484A-4C16-8EAE-9AD2572FEE1F}">
      <dsp:nvSpPr>
        <dsp:cNvPr id="0" name=""/>
        <dsp:cNvSpPr/>
      </dsp:nvSpPr>
      <dsp:spPr>
        <a:xfrm>
          <a:off x="2345412" y="1626437"/>
          <a:ext cx="1754635" cy="11141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253F7-7E48-4F09-BB24-40AC19A3D05E}">
      <dsp:nvSpPr>
        <dsp:cNvPr id="0" name=""/>
        <dsp:cNvSpPr/>
      </dsp:nvSpPr>
      <dsp:spPr>
        <a:xfrm>
          <a:off x="2540372" y="1811648"/>
          <a:ext cx="1754635" cy="111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رواسب الأوز العضويه</a:t>
          </a:r>
          <a:endParaRPr lang="en-US" sz="2800" b="1" kern="1200" dirty="0"/>
        </a:p>
      </dsp:txBody>
      <dsp:txXfrm>
        <a:off x="2573006" y="1844282"/>
        <a:ext cx="1689367" cy="1048925"/>
      </dsp:txXfrm>
    </dsp:sp>
    <dsp:sp modelId="{208C07DE-FAF9-4D1F-A43F-90BA7EBA5B5B}">
      <dsp:nvSpPr>
        <dsp:cNvPr id="0" name=""/>
        <dsp:cNvSpPr/>
      </dsp:nvSpPr>
      <dsp:spPr>
        <a:xfrm>
          <a:off x="1273135" y="3250937"/>
          <a:ext cx="1754635" cy="1114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9C48C-8C52-47FE-AA89-A85A885F16E2}">
      <dsp:nvSpPr>
        <dsp:cNvPr id="0" name=""/>
        <dsp:cNvSpPr/>
      </dsp:nvSpPr>
      <dsp:spPr>
        <a:xfrm>
          <a:off x="1468094" y="3436149"/>
          <a:ext cx="1754635" cy="111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الأوز السليكى</a:t>
          </a:r>
          <a:endParaRPr lang="en-US" sz="2800" b="1" kern="1200" dirty="0"/>
        </a:p>
      </dsp:txBody>
      <dsp:txXfrm>
        <a:off x="1500728" y="3468783"/>
        <a:ext cx="1689367" cy="1048925"/>
      </dsp:txXfrm>
    </dsp:sp>
    <dsp:sp modelId="{1CF57076-06C4-43CD-83EB-72B74AA73C5D}">
      <dsp:nvSpPr>
        <dsp:cNvPr id="0" name=""/>
        <dsp:cNvSpPr/>
      </dsp:nvSpPr>
      <dsp:spPr>
        <a:xfrm>
          <a:off x="3417690" y="3250937"/>
          <a:ext cx="1754635" cy="1114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23EB2A-84F0-4035-B1BD-E36F73ECB180}">
      <dsp:nvSpPr>
        <dsp:cNvPr id="0" name=""/>
        <dsp:cNvSpPr/>
      </dsp:nvSpPr>
      <dsp:spPr>
        <a:xfrm>
          <a:off x="3612649" y="3436149"/>
          <a:ext cx="1754635" cy="111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الأوز الجيرى </a:t>
          </a:r>
          <a:endParaRPr lang="en-US" sz="2800" b="1" kern="1200" dirty="0"/>
        </a:p>
      </dsp:txBody>
      <dsp:txXfrm>
        <a:off x="3645283" y="3468783"/>
        <a:ext cx="1689367" cy="1048925"/>
      </dsp:txXfrm>
    </dsp:sp>
    <dsp:sp modelId="{AC66D86C-3515-4955-B275-98BFEE273DCC}">
      <dsp:nvSpPr>
        <dsp:cNvPr id="0" name=""/>
        <dsp:cNvSpPr/>
      </dsp:nvSpPr>
      <dsp:spPr>
        <a:xfrm>
          <a:off x="5562245" y="1626437"/>
          <a:ext cx="1754635" cy="11141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CBA6F-119E-4815-991C-6AA3B8C9B6DF}">
      <dsp:nvSpPr>
        <dsp:cNvPr id="0" name=""/>
        <dsp:cNvSpPr/>
      </dsp:nvSpPr>
      <dsp:spPr>
        <a:xfrm>
          <a:off x="5757204" y="1811648"/>
          <a:ext cx="1754635" cy="111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رواسب غير عضويه </a:t>
          </a:r>
        </a:p>
      </dsp:txBody>
      <dsp:txXfrm>
        <a:off x="5789838" y="1844282"/>
        <a:ext cx="1689367" cy="1048925"/>
      </dsp:txXfrm>
    </dsp:sp>
    <dsp:sp modelId="{39FE3E78-AD64-45A3-961B-E78D9B1BBCFA}">
      <dsp:nvSpPr>
        <dsp:cNvPr id="0" name=""/>
        <dsp:cNvSpPr/>
      </dsp:nvSpPr>
      <dsp:spPr>
        <a:xfrm>
          <a:off x="5562245" y="3250937"/>
          <a:ext cx="1754635" cy="11141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D5EA1-CF9E-4629-B5AB-406BA1B2B249}">
      <dsp:nvSpPr>
        <dsp:cNvPr id="0" name=""/>
        <dsp:cNvSpPr/>
      </dsp:nvSpPr>
      <dsp:spPr>
        <a:xfrm>
          <a:off x="5757204" y="3436149"/>
          <a:ext cx="1754635" cy="1114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800" b="1" kern="1200" dirty="0" smtClean="0"/>
            <a:t>الصلصال الأحمر</a:t>
          </a:r>
          <a:endParaRPr lang="en-US" sz="2800" b="1" kern="1200" dirty="0"/>
        </a:p>
      </dsp:txBody>
      <dsp:txXfrm>
        <a:off x="5789838" y="3468783"/>
        <a:ext cx="1689367" cy="1048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ECEDA-D404-45F8-9540-BE07387F2D40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D0B49-77CF-4412-9604-9083C108B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45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AABC-6550-45B4-A4C3-93B6B3E50EA8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0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7494-81C2-46B0-862E-3CF927EBE128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0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0420-D04A-4BF6-A95A-2949BC96C1A9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C43C1-CF32-449F-8CCE-83CDDF59A672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7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7748-8EAA-4DDA-9510-41A3E21A9C2F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4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446A-0FAC-450B-9C2B-68848C64168B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0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43926-A619-489A-9AC6-66EC03383670}" type="datetime1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5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B98E4-8858-49A1-8B0B-36932C11C9A3}" type="datetime1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74A4-A8EA-47FF-B770-A904D595B646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3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7872-8B67-4659-8952-C98BA99D7BA1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9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109F-DF5C-4C94-8D9D-CCC86C39F9E4}" type="datetime1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9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B91E-D660-4A8F-8883-24CD342E33B0}" type="datetime1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A9C25-72B6-4B4E-9310-97F9C183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516" y="2771622"/>
            <a:ext cx="54476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r>
              <a:rPr lang="ar-EG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(2) الرواسب البحريه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789040"/>
            <a:ext cx="7056784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أ.د/ عزه عبدالله</a:t>
            </a:r>
          </a:p>
          <a:p>
            <a:pPr algn="ctr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أستاذ الجغرافيه الطبيعيه</a:t>
            </a:r>
          </a:p>
          <a:p>
            <a:pPr algn="ctr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كلية الآداب - جامعة بنها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B0ABF-BA61-4885-AB53-DBB0736FCE64}" type="datetime1">
              <a:rPr lang="en-US" smtClean="0"/>
              <a:t>4/1/2020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10946" y="1340768"/>
            <a:ext cx="53832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جغرافية البحار والمحيطات (ب)</a:t>
            </a:r>
          </a:p>
          <a:p>
            <a:pPr algn="ctr"/>
            <a:r>
              <a:rPr lang="ar-E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الفرقه الثالثه شعبة الجغرافيا العامه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C:\Documents and Settings\EMY\Desktop\شعار الجامعة ألوان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22073"/>
            <a:ext cx="123825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97" y="232983"/>
            <a:ext cx="1019175" cy="66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9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7834C-94B8-41E5-8658-A4DC2F414944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792" y="4221088"/>
            <a:ext cx="8316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أهم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يميز هذه الرواسب طبيعة ترتيبها ونظام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إرسابها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ترسب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المواد الخشنة بالقرب من خط الساحل، ويقل حجم حبيبات الصخر كلما توغلنا في مياه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البحر</a:t>
            </a: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تترسب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 هيئة طبقات متتالية 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هيئة أكوام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مختلطة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دون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نظام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بفعل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تلاطم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امواج الساحل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5494" y="1174100"/>
            <a:ext cx="81003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تختلف أشكال الرواسب الشاطئيه وتتنوع حجم حبيباتها من ساحل إلي آخر وفقا للعوامل التالية: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طبيعية صخور الشاطئ وتركيبها الجيولوجي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just" rtl="1"/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ونظام بنيتها.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مصدر هذه الرواسب (نهرية – جليدية .....الخ).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حركة الأمواج والتيارات البحرية.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مدي أثر فعل المد والجزر.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11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EEFBC-58D4-4817-8058-59AD92DA3BCB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8464" y="764704"/>
            <a:ext cx="835292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ثانياً:  رواسب الرفاف </a:t>
            </a:r>
            <a:r>
              <a:rPr lang="ar-EG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القارية</a:t>
            </a:r>
            <a:endParaRPr lang="en-US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rtl="1"/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Continental 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Shelf</a:t>
            </a:r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Sediments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تشمل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تمتد فوق قاع البحر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وحتى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عمق 100 قامة (حواف الرفارف القارية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ومصدر هذه الرواسب هو: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تصبها ا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لأنهار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البحر وتتكون عادة من مقتنيات صخرية وطمي ورمال.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جليدية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من حصى وحصباء خشنة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عضويه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نظرا لوصول أشعة الشمس إلى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هذه الأعماق ومن ثم تتميز بغنى الحياه البحريه والنباتات  والقواقع والقشور.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2807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B426-D89B-4BF2-89DE-4CFD201B8B8B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9671" y="1556792"/>
            <a:ext cx="83175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تجدر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الاشارة إلى ضرورة الأخذ في الاعتبار الموقع الجغرافي للمنطقة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البحرية.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فى منطقة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البحر الأحمر والتى تقع فى النطاق المدارى الجاف ويندر سقوط الأمطار فيها 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وينعدم وجود انهار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تصب فى البحر الأحمر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تكون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معظم الرواسب البحرية السائدة في المنطقة هي رواسب الكائنات الحية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Biogenous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 الرواسب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الحيوية.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فى المناطق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التي تكون قريبة من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مصبات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السيول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تكون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القارية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أكثر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 ان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تكون  عضوية.</a:t>
            </a:r>
          </a:p>
          <a:p>
            <a:pPr algn="just" rtl="1">
              <a:lnSpc>
                <a:spcPct val="150000"/>
              </a:lnSpc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إذا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المصدر الرئيسي للرواسب البحرية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يختلف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باختلاف الموقع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الجغرافي.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3765" y="548680"/>
            <a:ext cx="34964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EG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</a:t>
            </a:r>
            <a:r>
              <a:rPr lang="ar-EG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الرفاف القارية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7017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E503A-4541-4260-A776-BE076B0FCAA6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44008" y="6256833"/>
            <a:ext cx="762000" cy="365125"/>
          </a:xfrm>
        </p:spPr>
        <p:txBody>
          <a:bodyPr/>
          <a:lstStyle/>
          <a:p>
            <a:fld id="{6BBA9C25-72B6-4B4E-9310-97F9C183A83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9512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المنحدر القاري: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Continental   slope Sediments 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تقع بين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أعماق (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100 -1000 قامة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تتميز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بدقة حجمها، وتتركب من الطين والصلصال والغرين والتي قد تساعد حبيباتها علي أنها تظل عالقة بالمياه حتى تصل إلي مسافة من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الأعماق</a:t>
            </a:r>
          </a:p>
          <a:p>
            <a:pPr marL="342900" indent="-342900" algn="just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كثيرا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ما تكون متجانسة ومتشابهة في تركيبها من مكان إلي آخر.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نظرا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لأن هذا العمق لا يتسرب إليه سوى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قدر ضئيل من أشعة الشمس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فإن هذا النطاق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يكاد يخلو من الكائنات البحرية والنباتات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، وما يوجد به من نباتات أو حيوانات بحرية تعيش على الثروة الحيوانية والنباتية للنطاق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السابق.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قد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ترسب فوق أرضية المنحدر القاري بعض بقايا 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الكائنات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البحرية خاصة الأصداف</a:t>
            </a:r>
            <a:r>
              <a:rPr lang="ar-EG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44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074C-7461-4B7B-A314-7C95ABABDDB2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23928" y="6309320"/>
            <a:ext cx="762000" cy="365125"/>
          </a:xfrm>
        </p:spPr>
        <p:txBody>
          <a:bodyPr/>
          <a:lstStyle/>
          <a:p>
            <a:fld id="{6BBA9C25-72B6-4B4E-9310-97F9C183A83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7753" y="33265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المياه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العميقة 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Deep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Water Sediment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تتراكم فوق قيعان البحار والمحيطات في الأعماق السحيقة والتى يزيد عمقها عن 1000 قامة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ولا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تشكل المظهر الحالي لسطح اليابس، إلا أنه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عند حدوث تغيير في منسوب سطح البحر أو حدوث عملية رفع تكتونية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في قاعة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تظهر هذه الرواسب مكونة طبقات صخرية  رسوبية هائلة تشكل سطح الأرض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تتميز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مياه البحار والمحيطات عند هذا العمق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الصفاء فلا تصل إليها الرواسب الرملية والطينية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التى سبق ترسيبها فى نطاقى الرف القارى والمنحدر القارى ، وتصبح المياه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بيئة مناسبة لحياة كائنات بحرية دقيقة تعرف بكائنات الأوز الجيرية 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Ooze 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والتى تعيش بكثرة فى هذه الأعماق وتترسب بقاياها فى القاع.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كذلك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تترسب فى الأعماق السحيقة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الصلصال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وهى رواسب غير عضوية دقيقة الحجم وجيدة التصنيف</a:t>
            </a:r>
            <a:r>
              <a:rPr lang="ar-E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51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41CF2-1B6D-480C-8AAC-8BA79C3DF7EF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70452499"/>
              </p:ext>
            </p:extLst>
          </p:nvPr>
        </p:nvGraphicFramePr>
        <p:xfrm>
          <a:off x="107504" y="836712"/>
          <a:ext cx="8784976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4870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9BAC-BA79-476F-95D0-6702E2C4BAF0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9531" y="620688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رواسب المياه العميقة 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الأوز العضوية: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Ooze sediment  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تمثل رواسب الأوز العضوية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نسبة كبيرة من الرواسب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التي تتراكم فوق قاع المحيط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العميق.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ترسب في البحار المفتوحة والمحيطات بعيداً عن خط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الساحل.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تتنوع خصائص هذه الرواسب بناء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 نوع الكائنات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التي تدخل في تركيبها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يمكن تصنيف رواسب الأوز العضوية إلي ما يلي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الأوز الجيرى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الأوز السليكى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064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207E-0866-4D8D-8E18-91B7562290F8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6612" y="4005064"/>
            <a:ext cx="78338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الأوز السليكي 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Siliceous Ooze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يرجع مصدرها إلي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مقاومة مادة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السيليكا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لفعل الذوبان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إذا ما قورنت بمواد الأوز الجيري السريعة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الذوبان</a:t>
            </a: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تتجمع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هذه الرواسب في الأعماق البعيدة، وتشمل هذه الرواسب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الأوز الدياتومي والأوز الراديوليري.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15669" y="1187884"/>
            <a:ext cx="62281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رواسب الأوز الجيري 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Calcareous Ooze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يتراوح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نسبة كربونات الكالسيوم بها بين 50 -90 % ولا تقل عن 30 %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تضم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هذه الرواسب مجموعات ثانوية من الرواسب هي رواسب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الأوز الجلوبجريني والأوز البتروبودي، والأوز الكوكوليثي .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5743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BFD4-9BD1-427E-B9A8-EB186AF9193C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381328"/>
            <a:ext cx="762000" cy="365125"/>
          </a:xfrm>
        </p:spPr>
        <p:txBody>
          <a:bodyPr/>
          <a:lstStyle/>
          <a:p>
            <a:fld id="{6BBA9C25-72B6-4B4E-9310-97F9C183A83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3528" y="548680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ثانياً: الرواسب غير 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العضوية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تغطي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مساحات واسعة من قاع المحيطات، تكاد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تبلغ نحو نصف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مساحتها.</a:t>
            </a:r>
            <a:endParaRPr lang="ar-EG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33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يطلق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عليها اسم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الصلصال الأحمر (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Red clay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endParaRPr lang="ar-EG" sz="2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تنتشر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هذه الرواسب في المناطق التي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تتحلل فيها المواد العضوية وتذوب في المياه قبل أن تترسب فوق القاع .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حبيبات الصلصال الأحمر من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ذرات دقيقة الحجم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، إذ تدخل نحو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83%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 تكويناته ضمن مجموعة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الصلصال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، بينما تعتبر النسبة الباقية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17%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ضمن مجموعة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الطمي. 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تتميز رواسب الصلصال الأحمر 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بأنها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منسقة ومصنفة </a:t>
            </a:r>
            <a:r>
              <a:rPr lang="en-US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well </a:t>
            </a:r>
            <a:r>
              <a:rPr lang="en-US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Sorted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8563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391D-B50F-4AA7-BC0B-7462365500F0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0263" y="1222744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تختلف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تكوينات الصلصال الأحمر من مكان إلي أخر تبعاً للظروف المحلية التي تكونت خلالها والأزمنة الجيولوجية التي نشأت فيها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أهم ما يميز رواسب الصلصال الأحمر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لونه الأحمر أو البني الداكن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ويرجع ذلك إلي ارتفاع نسبة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الأكاسيد وخاصة أكسيد </a:t>
            </a: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المنجنيز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يدخل في تركيب هذه الرواسب نسبة كبيرة من المواد الصلصالية وبعض الأتربة البركانية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تبين أن هذه الرواسب من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أصل قاري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حملتها الرياح وعوامل النقل الأخرى ونقلت إلي الأعماق البعيدة بمساعدة التيارات البحرية وحركة المياه.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71616" y="476672"/>
            <a:ext cx="2800767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غير العضوية</a:t>
            </a:r>
          </a:p>
        </p:txBody>
      </p:sp>
    </p:spTree>
    <p:extLst>
      <p:ext uri="{BB962C8B-B14F-4D97-AF65-F5344CB8AC3E}">
        <p14:creationId xmlns:p14="http://schemas.microsoft.com/office/powerpoint/2010/main" val="107036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1DA1-54BB-45B5-AAD2-9FD73455DD22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889844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البحرية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تترسب فوق قاع البحر أنواع مختلفة من الرواسب تختلف فى أحجامها وخصائصها ومصدرها وتتمثل في: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تذروها الرياح وتتكون من الرمال وأتربة البراكين.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تصبها الأنهار والثلاجات.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تجمع الرواسب العضوية نتيجة لاندثار الكائنات البحرية وتوالي تراكم قشورها</a:t>
            </a:r>
            <a:r>
              <a:rPr lang="ar-EG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7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735AF-B8AA-4A6D-AC5C-DC0C02BA92CE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1463" y="3429000"/>
            <a:ext cx="81643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وتبعا لهذه الخصائص يشكل الصلصال الأحمر الأعماق السحيقة جداً من المحيطات، حيث تبين أن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متوسط العمق نحو 5407م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،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وأقل عمق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يحتوي علي رواسب الصلصال الأحمر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4060م.</a:t>
            </a:r>
            <a:endParaRPr lang="en-US" sz="24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463" y="1484784"/>
            <a:ext cx="8525785" cy="1140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رواسب الصلصال الأحمر ببطء شديد، ولذلك </a:t>
            </a:r>
            <a:r>
              <a:rPr lang="ar-EG" sz="2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كثيرا ما يختلط به بعض الرواسب الأخرى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مثل البقايا الصلبة من بعض الكائنات البحرية.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3843" y="544905"/>
            <a:ext cx="280076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غير العضوية</a:t>
            </a:r>
          </a:p>
        </p:txBody>
      </p:sp>
    </p:spTree>
    <p:extLst>
      <p:ext uri="{BB962C8B-B14F-4D97-AF65-F5344CB8AC3E}">
        <p14:creationId xmlns:p14="http://schemas.microsoft.com/office/powerpoint/2010/main" val="2952999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5407-CD82-423A-90DF-8A0026A4BB44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0683" y="2967335"/>
            <a:ext cx="6362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نشكركم على حسن الاستماع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431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D3A0-07B7-4315-8D57-6176641B4782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7720" y="692696"/>
            <a:ext cx="8208912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تختلف حجم حبيبات المفتتات الصخرية مع اختلاف أعماق المحيطات 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تتراكم الرواسب الخشنة عادة بالقرب من الشاطئ أو خط الساحل</a:t>
            </a:r>
          </a:p>
          <a:p>
            <a:pPr marL="342900" indent="-34290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تليها الرواسب التي تتكون من حبيبات أقل خشونة وحجما.	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720" y="2860539"/>
            <a:ext cx="79327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تساعد دراسة تصنيف الرواسب البحريه وتمييز كل منها علي: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تحديد العوامل التي أدت إلي تكوينها وإرسابها .</a:t>
            </a:r>
          </a:p>
          <a:p>
            <a:pPr marL="457200" indent="-457200" algn="just" rtl="1">
              <a:lnSpc>
                <a:spcPct val="150000"/>
              </a:lnSpc>
              <a:buFont typeface="+mj-lt"/>
              <a:buAutoNum type="arabicPeriod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البيئة الطبيعية التي تتجمع فيها.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70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E8493-9C84-4B9D-B1AB-C43EAC79F8B6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1652828"/>
              </p:ext>
            </p:extLst>
          </p:nvPr>
        </p:nvGraphicFramePr>
        <p:xfrm>
          <a:off x="539552" y="1412776"/>
          <a:ext cx="8136904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3573016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rtl="1">
              <a:buFont typeface="+mj-lt"/>
              <a:buAutoNum type="arabicParenR"/>
            </a:pPr>
            <a:r>
              <a:rPr lang="ar-EG" sz="2800" b="1" dirty="0" smtClean="0"/>
              <a:t>رواسب الرف القارى</a:t>
            </a:r>
          </a:p>
          <a:p>
            <a:pPr marL="457200" indent="-457200" algn="just" rtl="1">
              <a:buFont typeface="+mj-lt"/>
              <a:buAutoNum type="arabicParenR"/>
            </a:pPr>
            <a:r>
              <a:rPr lang="ar-EG" sz="2800" b="1" dirty="0" smtClean="0"/>
              <a:t>رواسب المنحدر القارى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26748" y="3440312"/>
            <a:ext cx="3024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EG" sz="2800" b="1" dirty="0" smtClean="0"/>
              <a:t>رواسب الأوز الجيرى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sz="2800" b="1" dirty="0" smtClean="0"/>
              <a:t>رواسب الصلصال الأحمر</a:t>
            </a:r>
            <a:endParaRPr lang="en-US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1610134" y="692696"/>
            <a:ext cx="5707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EG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تصنيف الرواسب البحريه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6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2F3AA-6A83-4813-93A8-F574F3203396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dirty="0" smtClean="0"/>
              <a:t>أ.د/ عزه عبدالله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1560" y="548680"/>
            <a:ext cx="8208912" cy="535531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rtl="1">
              <a:lnSpc>
                <a:spcPct val="150000"/>
              </a:lnSpc>
            </a:pPr>
            <a:r>
              <a:rPr lang="ar-EG" sz="3600" b="1" dirty="0">
                <a:ln w="11430"/>
                <a:solidFill>
                  <a:srgbClr val="99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تصنيف الرواسب البحرية</a:t>
            </a:r>
            <a:endParaRPr lang="en-US" sz="3600" b="1" dirty="0">
              <a:ln w="11430"/>
              <a:solidFill>
                <a:srgbClr val="99FF33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lvl="0" algn="just" rtl="1">
              <a:lnSpc>
                <a:spcPct val="150000"/>
              </a:lnSpc>
            </a:pPr>
            <a:r>
              <a:rPr lang="ar-EG" sz="3200" b="1" u="sng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أولا:رواسب </a:t>
            </a:r>
            <a:r>
              <a:rPr lang="ar-EG" sz="3200" b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المياه الضحلة: </a:t>
            </a:r>
            <a:r>
              <a:rPr lang="en-US" sz="3200" b="1" u="sng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shallow water sediments </a:t>
            </a:r>
          </a:p>
          <a:p>
            <a:pPr marL="342900" indent="-342900" algn="just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EG" sz="24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تمثل مناطق المياه الضحلة مناطق التقاء اليابس </a:t>
            </a:r>
            <a:r>
              <a:rPr lang="ar-EG" sz="2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والماء.</a:t>
            </a:r>
          </a:p>
          <a:p>
            <a:pPr marL="342900" indent="-342900" algn="just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تتنوع </a:t>
            </a:r>
            <a:r>
              <a:rPr lang="ar-EG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أشكال الرواسب وتختلف من حيث مصادرها ونشأتها وخصائصها</a:t>
            </a:r>
            <a:r>
              <a:rPr lang="ar-EG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marL="342900" indent="-342900" algn="just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1430"/>
                <a:solidFill>
                  <a:srgbClr val="99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EG" sz="2400" b="1" dirty="0">
                <a:ln w="11430"/>
                <a:solidFill>
                  <a:srgbClr val="99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بعض هذه الرواسب عضوية تبعا لاندثار المحارات والقواقع والأصداف </a:t>
            </a:r>
            <a:r>
              <a:rPr lang="ar-EG" sz="2400" b="1" dirty="0" smtClean="0">
                <a:ln w="11430"/>
                <a:solidFill>
                  <a:srgbClr val="99FF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البحرية</a:t>
            </a:r>
          </a:p>
          <a:p>
            <a:pPr marL="342900" indent="-342900" algn="just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الجزء </a:t>
            </a:r>
            <a:r>
              <a:rPr lang="ar-EG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الأكبر </a:t>
            </a:r>
            <a:r>
              <a:rPr lang="ar-EG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رواسب </a:t>
            </a:r>
            <a:r>
              <a:rPr lang="ar-EG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قارية مصدرها  الأنهار والثلاجات والرياح.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marL="342900" indent="-342900" algn="just" rtl="1">
              <a:lnSpc>
                <a:spcPct val="20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تختلف </a:t>
            </a:r>
            <a:r>
              <a:rPr lang="ar-EG" sz="2400" b="1" dirty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أشكال هذه الرواسب وتكوينها وفقا لمدى قربها أو بعدها من خط </a:t>
            </a:r>
            <a:r>
              <a:rPr lang="ar-EG" sz="2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الساحل</a:t>
            </a:r>
          </a:p>
        </p:txBody>
      </p:sp>
    </p:spTree>
    <p:extLst>
      <p:ext uri="{BB962C8B-B14F-4D97-AF65-F5344CB8AC3E}">
        <p14:creationId xmlns:p14="http://schemas.microsoft.com/office/powerpoint/2010/main" val="33521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A6E1-7352-472F-AB9D-C9AC08983BA3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6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8910" y="4293096"/>
            <a:ext cx="84495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الطمى: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silt</a:t>
            </a:r>
            <a:endParaRPr lang="ar-EG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يتراوح حجمه بين 16/1 مم إلى  256/1 مم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 </a:t>
            </a: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يتراوح بين طمى خشن وطمى متوسط وطمى ناعم وطمى ناعم جداً.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1520" y="577790"/>
            <a:ext cx="84969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50000"/>
              </a:lnSpc>
            </a:pPr>
            <a:r>
              <a:rPr lang="ar-EG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الرمال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sand 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يطلق تعبير الرمال علي مفتتات الصخر غير المتماسك والتي يتراوح حجم حبيباتها بين 0.063 مم إلي 2 مم.</a:t>
            </a:r>
          </a:p>
          <a:p>
            <a:pPr algn="just" rtl="1">
              <a:lnSpc>
                <a:spcPct val="150000"/>
              </a:lnSpc>
            </a:pP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تتنوع الرمال تبعا لاختلاف حجم حبيباتها بين رمال خشنة جدا (2-1 مم) ورمال خشنة(1- 0.50 مم) ورمال متوسطة (0.50- 0.25مم) ورمال ناعمة(0.25 – 0.125مم) ورمال ناعمة جدا (0.125- 0.063 مم) .</a:t>
            </a:r>
          </a:p>
        </p:txBody>
      </p:sp>
    </p:spTree>
    <p:extLst>
      <p:ext uri="{BB962C8B-B14F-4D97-AF65-F5344CB8AC3E}">
        <p14:creationId xmlns:p14="http://schemas.microsoft.com/office/powerpoint/2010/main" val="20315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BFD5A-2F1E-443B-9C38-843F2EF951CD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7656" y="3429000"/>
            <a:ext cx="8656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توجد 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الرواسب الخشنه 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عند الحواف الجيرية الهامشية للرفارف القارية التي تشكلت </a:t>
            </a:r>
            <a:r>
              <a:rPr lang="ar-EG" sz="24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بالتعرية الجليدية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وتنقسم إلى: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الجلاميد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Boulders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 ويبلغ متوسط قطر حبيباتها أكثر من 256مم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الزلط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Cobbles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 يبلغ متوسط قطر حبيباتها ما يتراوح بين 64 – 256 مم.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F0"/>
              </a:solidFill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رواسب الحصباء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pebbles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والحصى،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Gravel</a:t>
            </a:r>
            <a:r>
              <a:rPr lang="ar-EG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ويتراوح حجم حبيباتها بين4-64 مم.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6939" y="1273894"/>
            <a:ext cx="68875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االصلصال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Clay</a:t>
            </a:r>
            <a:endParaRPr lang="ar-EG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</a:rPr>
              <a:t>يتراوح حجمه بين 256/1 مم إلى 2048/1 مم</a:t>
            </a:r>
          </a:p>
          <a:p>
            <a:pPr algn="just" rtl="1"/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ar-EG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FF33"/>
                </a:solidFill>
              </a:rPr>
              <a:t>ينقسم إلي صلصال خشن وصلصال متوسط وصلصال ناعم.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2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81E6-187A-4E42-B1BF-8C34B59E2A38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0843" y="1381197"/>
            <a:ext cx="72571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3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نطاقات الرواسب البحريه فى المسطحات الضحله</a:t>
            </a:r>
            <a:endParaRPr lang="en-US" sz="3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219241953"/>
              </p:ext>
            </p:extLst>
          </p:nvPr>
        </p:nvGraphicFramePr>
        <p:xfrm>
          <a:off x="683568" y="2060848"/>
          <a:ext cx="76966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481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B9C8-61AA-4D19-B335-B38346FE48C9}" type="datetime1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EG" smtClean="0"/>
              <a:t>أ.د/ عزه عبدالله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9C25-72B6-4B4E-9310-97F9C183A833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5537" y="1268461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تتجمع عند خط التقاء المسطحات المائية باليابس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المجاور.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تحدد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هذه المنطقة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بالمسافة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التي تنحصر بين أعلي منسوب للمد وأقل منسوب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للجزر.</a:t>
            </a:r>
          </a:p>
          <a:p>
            <a:pPr marL="342900" indent="-342900" algn="just" rtl="1">
              <a:buFont typeface="Courier New" pitchFamily="49" charset="0"/>
              <a:buChar char="o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تتكون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</a:t>
            </a: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من </a:t>
            </a:r>
            <a:r>
              <a:rPr lang="ar-EG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المفتتات الصخرية والحصوية الكبيرة الحجم نسبيا،وقد يختلط بها  كميات كبيرة من الزلط والرمال والطين </a:t>
            </a:r>
            <a:endParaRPr lang="ar-EG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4043" y="529772"/>
            <a:ext cx="31918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EG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الشاطئية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536" y="3501008"/>
            <a:ext cx="79669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4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مصدر الرواسب الشاطئيه هو:</a:t>
            </a:r>
            <a:endParaRPr lang="en-US" sz="24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تصبها الأنهار أو الثلاجات.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9FF33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التي تذروها الرياح.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9FF33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lvl="0" indent="-342900"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EG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الرواسب الناتجة عن فعل اصطدام الأمواج بجروف الشاطئ 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6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1433</Words>
  <Application>Microsoft Office PowerPoint</Application>
  <PresentationFormat>On-screen Show (4:3)</PresentationFormat>
  <Paragraphs>185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Dr.Azza</dc:creator>
  <cp:lastModifiedBy>Dr.Azza</cp:lastModifiedBy>
  <cp:revision>65</cp:revision>
  <dcterms:created xsi:type="dcterms:W3CDTF">2020-03-06T12:35:00Z</dcterms:created>
  <dcterms:modified xsi:type="dcterms:W3CDTF">2020-04-01T05:51:19Z</dcterms:modified>
</cp:coreProperties>
</file>